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99" r:id="rId3"/>
    <p:sldMasterId id="2147483712" r:id="rId4"/>
  </p:sldMasterIdLst>
  <p:notesMasterIdLst>
    <p:notesMasterId r:id="rId111"/>
  </p:notesMasterIdLst>
  <p:handoutMasterIdLst>
    <p:handoutMasterId r:id="rId112"/>
  </p:handoutMasterIdLst>
  <p:sldIdLst>
    <p:sldId id="473" r:id="rId5"/>
    <p:sldId id="462" r:id="rId6"/>
    <p:sldId id="262" r:id="rId7"/>
    <p:sldId id="264" r:id="rId8"/>
    <p:sldId id="261" r:id="rId9"/>
    <p:sldId id="260" r:id="rId10"/>
    <p:sldId id="263" r:id="rId11"/>
    <p:sldId id="258" r:id="rId12"/>
    <p:sldId id="259" r:id="rId13"/>
    <p:sldId id="465" r:id="rId14"/>
    <p:sldId id="480" r:id="rId15"/>
    <p:sldId id="451" r:id="rId16"/>
    <p:sldId id="356" r:id="rId17"/>
    <p:sldId id="406" r:id="rId18"/>
    <p:sldId id="361" r:id="rId19"/>
    <p:sldId id="477" r:id="rId20"/>
    <p:sldId id="466" r:id="rId21"/>
    <p:sldId id="357" r:id="rId22"/>
    <p:sldId id="358" r:id="rId23"/>
    <p:sldId id="467" r:id="rId24"/>
    <p:sldId id="478" r:id="rId25"/>
    <p:sldId id="471" r:id="rId26"/>
    <p:sldId id="267" r:id="rId27"/>
    <p:sldId id="266" r:id="rId28"/>
    <p:sldId id="268" r:id="rId29"/>
    <p:sldId id="271" r:id="rId30"/>
    <p:sldId id="270" r:id="rId31"/>
    <p:sldId id="273" r:id="rId32"/>
    <p:sldId id="276" r:id="rId33"/>
    <p:sldId id="274" r:id="rId34"/>
    <p:sldId id="468" r:id="rId35"/>
    <p:sldId id="281" r:id="rId36"/>
    <p:sldId id="365" r:id="rId37"/>
    <p:sldId id="282" r:id="rId38"/>
    <p:sldId id="476" r:id="rId39"/>
    <p:sldId id="284" r:id="rId40"/>
    <p:sldId id="469" r:id="rId41"/>
    <p:sldId id="470" r:id="rId42"/>
    <p:sldId id="430" r:id="rId43"/>
    <p:sldId id="472" r:id="rId44"/>
    <p:sldId id="453" r:id="rId45"/>
    <p:sldId id="481" r:id="rId46"/>
    <p:sldId id="452" r:id="rId47"/>
    <p:sldId id="373" r:id="rId48"/>
    <p:sldId id="372" r:id="rId49"/>
    <p:sldId id="379" r:id="rId50"/>
    <p:sldId id="438" r:id="rId51"/>
    <p:sldId id="383" r:id="rId52"/>
    <p:sldId id="377" r:id="rId53"/>
    <p:sldId id="378" r:id="rId54"/>
    <p:sldId id="475" r:id="rId55"/>
    <p:sldId id="381" r:id="rId56"/>
    <p:sldId id="440" r:id="rId57"/>
    <p:sldId id="387" r:id="rId58"/>
    <p:sldId id="385" r:id="rId59"/>
    <p:sldId id="454" r:id="rId60"/>
    <p:sldId id="392" r:id="rId61"/>
    <p:sldId id="401" r:id="rId62"/>
    <p:sldId id="395" r:id="rId63"/>
    <p:sldId id="412" r:id="rId64"/>
    <p:sldId id="460" r:id="rId65"/>
    <p:sldId id="474" r:id="rId66"/>
    <p:sldId id="407" r:id="rId67"/>
    <p:sldId id="408" r:id="rId68"/>
    <p:sldId id="441" r:id="rId69"/>
    <p:sldId id="429" r:id="rId70"/>
    <p:sldId id="420" r:id="rId71"/>
    <p:sldId id="447" r:id="rId72"/>
    <p:sldId id="448" r:id="rId73"/>
    <p:sldId id="479" r:id="rId74"/>
    <p:sldId id="458" r:id="rId75"/>
    <p:sldId id="443" r:id="rId76"/>
    <p:sldId id="436" r:id="rId77"/>
    <p:sldId id="482" r:id="rId78"/>
    <p:sldId id="409" r:id="rId79"/>
    <p:sldId id="417" r:id="rId80"/>
    <p:sldId id="410" r:id="rId81"/>
    <p:sldId id="418" r:id="rId82"/>
    <p:sldId id="442" r:id="rId83"/>
    <p:sldId id="414" r:id="rId84"/>
    <p:sldId id="456" r:id="rId85"/>
    <p:sldId id="289" r:id="rId86"/>
    <p:sldId id="290" r:id="rId87"/>
    <p:sldId id="291" r:id="rId88"/>
    <p:sldId id="292" r:id="rId89"/>
    <p:sldId id="287" r:id="rId90"/>
    <p:sldId id="293" r:id="rId91"/>
    <p:sldId id="294" r:id="rId92"/>
    <p:sldId id="366" r:id="rId93"/>
    <p:sldId id="367" r:id="rId94"/>
    <p:sldId id="461" r:id="rId95"/>
    <p:sldId id="369" r:id="rId96"/>
    <p:sldId id="370" r:id="rId97"/>
    <p:sldId id="371" r:id="rId98"/>
    <p:sldId id="368" r:id="rId99"/>
    <p:sldId id="415" r:id="rId100"/>
    <p:sldId id="427" r:id="rId101"/>
    <p:sldId id="428" r:id="rId102"/>
    <p:sldId id="439" r:id="rId103"/>
    <p:sldId id="411" r:id="rId104"/>
    <p:sldId id="413" r:id="rId105"/>
    <p:sldId id="402" r:id="rId106"/>
    <p:sldId id="405" r:id="rId107"/>
    <p:sldId id="404" r:id="rId108"/>
    <p:sldId id="380" r:id="rId109"/>
    <p:sldId id="374" r:id="rId110"/>
  </p:sldIdLst>
  <p:sldSz cx="9144000" cy="6858000" type="screen4x3"/>
  <p:notesSz cx="7077075" cy="9363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guide id="3" pos="2688">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30101"/>
    <a:srgbClr val="FF9966"/>
    <a:srgbClr val="FFCC00"/>
    <a:srgbClr val="C0C0C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2" autoAdjust="0"/>
    <p:restoredTop sz="92308" autoAdjust="0"/>
  </p:normalViewPr>
  <p:slideViewPr>
    <p:cSldViewPr>
      <p:cViewPr varScale="1">
        <p:scale>
          <a:sx n="105" d="100"/>
          <a:sy n="105" d="100"/>
        </p:scale>
        <p:origin x="1026" y="90"/>
      </p:cViewPr>
      <p:guideLst>
        <p:guide orient="horz" pos="2160"/>
        <p:guide pos="2880"/>
        <p:guide pos="2688"/>
      </p:guideLst>
    </p:cSldViewPr>
  </p:slideViewPr>
  <p:notesTextViewPr>
    <p:cViewPr>
      <p:scale>
        <a:sx n="1" d="1"/>
        <a:sy n="1" d="1"/>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openxmlformats.org/officeDocument/2006/relationships/handoutMaster" Target="handoutMasters/handoutMaster1.xml"/><Relationship Id="rId16" Type="http://schemas.openxmlformats.org/officeDocument/2006/relationships/slide" Target="slides/slide12.xml"/><Relationship Id="rId107" Type="http://schemas.openxmlformats.org/officeDocument/2006/relationships/slide" Target="slides/slide103.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slide" Target="slides/slide70.xml"/><Relationship Id="rId79" Type="http://schemas.openxmlformats.org/officeDocument/2006/relationships/slide" Target="slides/slide75.xml"/><Relationship Id="rId87" Type="http://schemas.openxmlformats.org/officeDocument/2006/relationships/slide" Target="slides/slide83.xml"/><Relationship Id="rId102" Type="http://schemas.openxmlformats.org/officeDocument/2006/relationships/slide" Target="slides/slide98.xml"/><Relationship Id="rId110" Type="http://schemas.openxmlformats.org/officeDocument/2006/relationships/slide" Target="slides/slide106.xml"/><Relationship Id="rId115" Type="http://schemas.openxmlformats.org/officeDocument/2006/relationships/theme" Target="theme/theme1.xml"/><Relationship Id="rId5" Type="http://schemas.openxmlformats.org/officeDocument/2006/relationships/slide" Target="slides/slide1.xml"/><Relationship Id="rId61" Type="http://schemas.openxmlformats.org/officeDocument/2006/relationships/slide" Target="slides/slide57.xml"/><Relationship Id="rId82" Type="http://schemas.openxmlformats.org/officeDocument/2006/relationships/slide" Target="slides/slide78.xml"/><Relationship Id="rId90" Type="http://schemas.openxmlformats.org/officeDocument/2006/relationships/slide" Target="slides/slide86.xml"/><Relationship Id="rId95" Type="http://schemas.openxmlformats.org/officeDocument/2006/relationships/slide" Target="slides/slide9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13"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slide" Target="slides/slide81.xml"/><Relationship Id="rId93" Type="http://schemas.openxmlformats.org/officeDocument/2006/relationships/slide" Target="slides/slide89.xml"/><Relationship Id="rId98" Type="http://schemas.openxmlformats.org/officeDocument/2006/relationships/slide" Target="slides/slide94.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103" Type="http://schemas.openxmlformats.org/officeDocument/2006/relationships/slide" Target="slides/slide99.xml"/><Relationship Id="rId108" Type="http://schemas.openxmlformats.org/officeDocument/2006/relationships/slide" Target="slides/slide104.xml"/><Relationship Id="rId116"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slide" Target="slides/slide87.xml"/><Relationship Id="rId96" Type="http://schemas.openxmlformats.org/officeDocument/2006/relationships/slide" Target="slides/slide92.xml"/><Relationship Id="rId11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6" Type="http://schemas.openxmlformats.org/officeDocument/2006/relationships/slide" Target="slides/slide102.xml"/><Relationship Id="rId114" Type="http://schemas.openxmlformats.org/officeDocument/2006/relationships/viewProps" Target="viewProp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slideMaster" Target="slideMasters/slideMaster2.xml"/><Relationship Id="rId29" Type="http://schemas.openxmlformats.org/officeDocument/2006/relationships/slide" Target="slides/slide2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66733" cy="468154"/>
          </a:xfrm>
          <a:prstGeom prst="rect">
            <a:avLst/>
          </a:prstGeom>
        </p:spPr>
        <p:txBody>
          <a:bodyPr vert="horz" lIns="93932" tIns="46967" rIns="93932" bIns="46967" rtlCol="0"/>
          <a:lstStyle>
            <a:lvl1pPr algn="l">
              <a:defRPr sz="1300"/>
            </a:lvl1pPr>
          </a:lstStyle>
          <a:p>
            <a:endParaRPr lang="en-GB"/>
          </a:p>
        </p:txBody>
      </p:sp>
      <p:sp>
        <p:nvSpPr>
          <p:cNvPr id="3" name="Date Placeholder 2"/>
          <p:cNvSpPr>
            <a:spLocks noGrp="1"/>
          </p:cNvSpPr>
          <p:nvPr>
            <p:ph type="dt" sz="quarter" idx="1"/>
          </p:nvPr>
        </p:nvSpPr>
        <p:spPr>
          <a:xfrm>
            <a:off x="4008704" y="0"/>
            <a:ext cx="3066733" cy="468154"/>
          </a:xfrm>
          <a:prstGeom prst="rect">
            <a:avLst/>
          </a:prstGeom>
        </p:spPr>
        <p:txBody>
          <a:bodyPr vert="horz" lIns="93932" tIns="46967" rIns="93932" bIns="46967" rtlCol="0"/>
          <a:lstStyle>
            <a:lvl1pPr algn="r">
              <a:defRPr sz="1300"/>
            </a:lvl1pPr>
          </a:lstStyle>
          <a:p>
            <a:fld id="{747FDE96-E901-4242-906B-66A93FE0E90C}" type="datetime4">
              <a:rPr lang="en-US" smtClean="0"/>
              <a:t>February 16, 2019</a:t>
            </a:fld>
            <a:endParaRPr lang="en-GB"/>
          </a:p>
        </p:txBody>
      </p:sp>
      <p:sp>
        <p:nvSpPr>
          <p:cNvPr id="4" name="Footer Placeholder 3"/>
          <p:cNvSpPr>
            <a:spLocks noGrp="1"/>
          </p:cNvSpPr>
          <p:nvPr>
            <p:ph type="ftr" sz="quarter" idx="2"/>
          </p:nvPr>
        </p:nvSpPr>
        <p:spPr>
          <a:xfrm>
            <a:off x="0" y="8893297"/>
            <a:ext cx="3066733" cy="468154"/>
          </a:xfrm>
          <a:prstGeom prst="rect">
            <a:avLst/>
          </a:prstGeom>
        </p:spPr>
        <p:txBody>
          <a:bodyPr vert="horz" lIns="93932" tIns="46967" rIns="93932" bIns="46967" rtlCol="0" anchor="b"/>
          <a:lstStyle>
            <a:lvl1pPr algn="l">
              <a:defRPr sz="1300"/>
            </a:lvl1pPr>
          </a:lstStyle>
          <a:p>
            <a:endParaRPr lang="en-GB"/>
          </a:p>
        </p:txBody>
      </p:sp>
      <p:sp>
        <p:nvSpPr>
          <p:cNvPr id="5" name="Slide Number Placeholder 4"/>
          <p:cNvSpPr>
            <a:spLocks noGrp="1"/>
          </p:cNvSpPr>
          <p:nvPr>
            <p:ph type="sldNum" sz="quarter" idx="3"/>
          </p:nvPr>
        </p:nvSpPr>
        <p:spPr>
          <a:xfrm>
            <a:off x="4008704" y="8893297"/>
            <a:ext cx="3066733" cy="468154"/>
          </a:xfrm>
          <a:prstGeom prst="rect">
            <a:avLst/>
          </a:prstGeom>
        </p:spPr>
        <p:txBody>
          <a:bodyPr vert="horz" lIns="93932" tIns="46967" rIns="93932" bIns="46967" rtlCol="0" anchor="b"/>
          <a:lstStyle>
            <a:lvl1pPr algn="r">
              <a:defRPr sz="1300"/>
            </a:lvl1pPr>
          </a:lstStyle>
          <a:p>
            <a:fld id="{77A90DD3-8B28-4103-A213-A4696C0D2486}" type="slidenum">
              <a:rPr lang="en-GB" smtClean="0"/>
              <a:t>‹#›</a:t>
            </a:fld>
            <a:endParaRPr lang="en-GB"/>
          </a:p>
        </p:txBody>
      </p:sp>
    </p:spTree>
    <p:extLst>
      <p:ext uri="{BB962C8B-B14F-4D97-AF65-F5344CB8AC3E}">
        <p14:creationId xmlns:p14="http://schemas.microsoft.com/office/powerpoint/2010/main" val="165840044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2"/>
            <a:ext cx="3067040" cy="467534"/>
          </a:xfrm>
          <a:prstGeom prst="rect">
            <a:avLst/>
          </a:prstGeom>
        </p:spPr>
        <p:txBody>
          <a:bodyPr vert="horz" lIns="88858" tIns="44430" rIns="88858" bIns="44430" rtlCol="0"/>
          <a:lstStyle>
            <a:lvl1pPr algn="l">
              <a:defRPr sz="1200"/>
            </a:lvl1pPr>
          </a:lstStyle>
          <a:p>
            <a:endParaRPr lang="en-GB"/>
          </a:p>
        </p:txBody>
      </p:sp>
      <p:sp>
        <p:nvSpPr>
          <p:cNvPr id="3" name="Date Placeholder 2"/>
          <p:cNvSpPr>
            <a:spLocks noGrp="1"/>
          </p:cNvSpPr>
          <p:nvPr>
            <p:ph type="dt" idx="1"/>
          </p:nvPr>
        </p:nvSpPr>
        <p:spPr>
          <a:xfrm>
            <a:off x="4008500" y="2"/>
            <a:ext cx="3067040" cy="467534"/>
          </a:xfrm>
          <a:prstGeom prst="rect">
            <a:avLst/>
          </a:prstGeom>
        </p:spPr>
        <p:txBody>
          <a:bodyPr vert="horz" lIns="88858" tIns="44430" rIns="88858" bIns="44430" rtlCol="0"/>
          <a:lstStyle>
            <a:lvl1pPr algn="r">
              <a:defRPr sz="1200"/>
            </a:lvl1pPr>
          </a:lstStyle>
          <a:p>
            <a:fld id="{553E59CA-07F9-48D7-AD8A-7686F8AD90A5}" type="datetime4">
              <a:rPr lang="en-US" smtClean="0"/>
              <a:t>February 16, 2019</a:t>
            </a:fld>
            <a:endParaRPr lang="en-GB"/>
          </a:p>
        </p:txBody>
      </p:sp>
      <p:sp>
        <p:nvSpPr>
          <p:cNvPr id="4" name="Slide Image Placeholder 3"/>
          <p:cNvSpPr>
            <a:spLocks noGrp="1" noRot="1" noChangeAspect="1"/>
          </p:cNvSpPr>
          <p:nvPr>
            <p:ph type="sldImg" idx="2"/>
          </p:nvPr>
        </p:nvSpPr>
        <p:spPr>
          <a:xfrm>
            <a:off x="1198563" y="703263"/>
            <a:ext cx="4681537" cy="3511550"/>
          </a:xfrm>
          <a:prstGeom prst="rect">
            <a:avLst/>
          </a:prstGeom>
          <a:noFill/>
          <a:ln w="12700">
            <a:solidFill>
              <a:prstClr val="black"/>
            </a:solidFill>
          </a:ln>
        </p:spPr>
        <p:txBody>
          <a:bodyPr vert="horz" lIns="88858" tIns="44430" rIns="88858" bIns="44430" rtlCol="0" anchor="ctr"/>
          <a:lstStyle/>
          <a:p>
            <a:endParaRPr lang="en-GB"/>
          </a:p>
        </p:txBody>
      </p:sp>
      <p:sp>
        <p:nvSpPr>
          <p:cNvPr id="5" name="Notes Placeholder 4"/>
          <p:cNvSpPr>
            <a:spLocks noGrp="1"/>
          </p:cNvSpPr>
          <p:nvPr>
            <p:ph type="body" sz="quarter" idx="3"/>
          </p:nvPr>
        </p:nvSpPr>
        <p:spPr>
          <a:xfrm>
            <a:off x="708017" y="4447771"/>
            <a:ext cx="5661046" cy="4212455"/>
          </a:xfrm>
          <a:prstGeom prst="rect">
            <a:avLst/>
          </a:prstGeom>
        </p:spPr>
        <p:txBody>
          <a:bodyPr vert="horz" lIns="88858" tIns="44430" rIns="88858" bIns="4443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893995"/>
            <a:ext cx="3067040" cy="467534"/>
          </a:xfrm>
          <a:prstGeom prst="rect">
            <a:avLst/>
          </a:prstGeom>
        </p:spPr>
        <p:txBody>
          <a:bodyPr vert="horz" lIns="88858" tIns="44430" rIns="88858" bIns="44430" rtlCol="0" anchor="b"/>
          <a:lstStyle>
            <a:lvl1pPr algn="l">
              <a:defRPr sz="1200"/>
            </a:lvl1pPr>
          </a:lstStyle>
          <a:p>
            <a:endParaRPr lang="en-GB"/>
          </a:p>
        </p:txBody>
      </p:sp>
      <p:sp>
        <p:nvSpPr>
          <p:cNvPr id="7" name="Slide Number Placeholder 6"/>
          <p:cNvSpPr>
            <a:spLocks noGrp="1"/>
          </p:cNvSpPr>
          <p:nvPr>
            <p:ph type="sldNum" sz="quarter" idx="5"/>
          </p:nvPr>
        </p:nvSpPr>
        <p:spPr>
          <a:xfrm>
            <a:off x="4008500" y="8893995"/>
            <a:ext cx="3067040" cy="467534"/>
          </a:xfrm>
          <a:prstGeom prst="rect">
            <a:avLst/>
          </a:prstGeom>
        </p:spPr>
        <p:txBody>
          <a:bodyPr vert="horz" lIns="88858" tIns="44430" rIns="88858" bIns="44430" rtlCol="0" anchor="b"/>
          <a:lstStyle>
            <a:lvl1pPr algn="r">
              <a:defRPr sz="1200"/>
            </a:lvl1pPr>
          </a:lstStyle>
          <a:p>
            <a:fld id="{186B90EB-033D-48DE-9E17-7C3F60DD5316}" type="slidenum">
              <a:rPr lang="en-GB" smtClean="0"/>
              <a:t>‹#›</a:t>
            </a:fld>
            <a:endParaRPr lang="en-GB"/>
          </a:p>
        </p:txBody>
      </p:sp>
    </p:spTree>
    <p:extLst>
      <p:ext uri="{BB962C8B-B14F-4D97-AF65-F5344CB8AC3E}">
        <p14:creationId xmlns:p14="http://schemas.microsoft.com/office/powerpoint/2010/main" val="4054967664"/>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Slide Image Placeholder 1"/>
          <p:cNvSpPr>
            <a:spLocks noGrp="1" noRot="1" noChangeAspect="1" noTextEdit="1"/>
          </p:cNvSpPr>
          <p:nvPr>
            <p:ph type="sldImg"/>
          </p:nvPr>
        </p:nvSpPr>
        <p:spPr>
          <a:ln/>
        </p:spPr>
      </p:sp>
      <p:sp>
        <p:nvSpPr>
          <p:cNvPr id="198659" name="Notes Placeholder 2"/>
          <p:cNvSpPr>
            <a:spLocks noGrp="1"/>
          </p:cNvSpPr>
          <p:nvPr>
            <p:ph type="body" idx="1"/>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
        <p:nvSpPr>
          <p:cNvPr id="198660" name="Slide Number Placeholder 3"/>
          <p:cNvSpPr>
            <a:spLocks noGrp="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45687" eaLnBrk="0" hangingPunct="0">
              <a:spcBef>
                <a:spcPct val="30000"/>
              </a:spcBef>
              <a:defRPr sz="1300">
                <a:solidFill>
                  <a:schemeClr val="tx1"/>
                </a:solidFill>
                <a:latin typeface="Arial" pitchFamily="34" charset="0"/>
              </a:defRPr>
            </a:lvl1pPr>
            <a:lvl2pPr marL="753645" indent="-288870" defTabSz="945687" eaLnBrk="0" hangingPunct="0">
              <a:spcBef>
                <a:spcPct val="30000"/>
              </a:spcBef>
              <a:defRPr sz="1300">
                <a:solidFill>
                  <a:schemeClr val="tx1"/>
                </a:solidFill>
                <a:latin typeface="Arial" pitchFamily="34" charset="0"/>
              </a:defRPr>
            </a:lvl2pPr>
            <a:lvl3pPr marL="1160321" indent="-230773" defTabSz="945687" eaLnBrk="0" hangingPunct="0">
              <a:spcBef>
                <a:spcPct val="30000"/>
              </a:spcBef>
              <a:defRPr sz="1300">
                <a:solidFill>
                  <a:schemeClr val="tx1"/>
                </a:solidFill>
                <a:latin typeface="Arial" pitchFamily="34" charset="0"/>
              </a:defRPr>
            </a:lvl3pPr>
            <a:lvl4pPr marL="1625096" indent="-230773" defTabSz="945687" eaLnBrk="0" hangingPunct="0">
              <a:spcBef>
                <a:spcPct val="30000"/>
              </a:spcBef>
              <a:defRPr sz="1300">
                <a:solidFill>
                  <a:schemeClr val="tx1"/>
                </a:solidFill>
                <a:latin typeface="Arial" pitchFamily="34" charset="0"/>
              </a:defRPr>
            </a:lvl4pPr>
            <a:lvl5pPr marL="2089870" indent="-230773" defTabSz="945687" eaLnBrk="0" hangingPunct="0">
              <a:spcBef>
                <a:spcPct val="30000"/>
              </a:spcBef>
              <a:defRPr sz="1300">
                <a:solidFill>
                  <a:schemeClr val="tx1"/>
                </a:solidFill>
                <a:latin typeface="Arial" pitchFamily="34" charset="0"/>
              </a:defRPr>
            </a:lvl5pPr>
            <a:lvl6pPr marL="2554645" indent="-230773" defTabSz="945687" eaLnBrk="0" fontAlgn="base" hangingPunct="0">
              <a:spcBef>
                <a:spcPct val="30000"/>
              </a:spcBef>
              <a:spcAft>
                <a:spcPct val="0"/>
              </a:spcAft>
              <a:defRPr sz="1300">
                <a:solidFill>
                  <a:schemeClr val="tx1"/>
                </a:solidFill>
                <a:latin typeface="Arial" pitchFamily="34" charset="0"/>
              </a:defRPr>
            </a:lvl6pPr>
            <a:lvl7pPr marL="3019419" indent="-230773" defTabSz="945687" eaLnBrk="0" fontAlgn="base" hangingPunct="0">
              <a:spcBef>
                <a:spcPct val="30000"/>
              </a:spcBef>
              <a:spcAft>
                <a:spcPct val="0"/>
              </a:spcAft>
              <a:defRPr sz="1300">
                <a:solidFill>
                  <a:schemeClr val="tx1"/>
                </a:solidFill>
                <a:latin typeface="Arial" pitchFamily="34" charset="0"/>
              </a:defRPr>
            </a:lvl7pPr>
            <a:lvl8pPr marL="3484194" indent="-230773" defTabSz="945687" eaLnBrk="0" fontAlgn="base" hangingPunct="0">
              <a:spcBef>
                <a:spcPct val="30000"/>
              </a:spcBef>
              <a:spcAft>
                <a:spcPct val="0"/>
              </a:spcAft>
              <a:defRPr sz="1300">
                <a:solidFill>
                  <a:schemeClr val="tx1"/>
                </a:solidFill>
                <a:latin typeface="Arial" pitchFamily="34" charset="0"/>
              </a:defRPr>
            </a:lvl8pPr>
            <a:lvl9pPr marL="3948968" indent="-230773" defTabSz="945687" eaLnBrk="0" fontAlgn="base" hangingPunct="0">
              <a:spcBef>
                <a:spcPct val="30000"/>
              </a:spcBef>
              <a:spcAft>
                <a:spcPct val="0"/>
              </a:spcAft>
              <a:defRPr sz="1300">
                <a:solidFill>
                  <a:schemeClr val="tx1"/>
                </a:solidFill>
                <a:latin typeface="Arial" pitchFamily="34" charset="0"/>
              </a:defRPr>
            </a:lvl9pPr>
          </a:lstStyle>
          <a:p>
            <a:pPr eaLnBrk="1" hangingPunct="1">
              <a:spcBef>
                <a:spcPct val="0"/>
              </a:spcBef>
            </a:pPr>
            <a:fld id="{49393B34-FDB1-4A12-AF4C-3C86D2757B5B}" type="slidenum">
              <a:rPr lang="en-US" altLang="en-US" smtClean="0"/>
              <a:pPr eaLnBrk="1" hangingPunct="1">
                <a:spcBef>
                  <a:spcPct val="0"/>
                </a:spcBef>
              </a:pPr>
              <a:t>72</a:t>
            </a:fld>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86B90EB-033D-48DE-9E17-7C3F60DD5316}" type="slidenum">
              <a:rPr lang="en-GB" smtClean="0"/>
              <a:t>77</a:t>
            </a:fld>
            <a:endParaRPr lang="en-GB"/>
          </a:p>
        </p:txBody>
      </p:sp>
    </p:spTree>
    <p:extLst>
      <p:ext uri="{BB962C8B-B14F-4D97-AF65-F5344CB8AC3E}">
        <p14:creationId xmlns:p14="http://schemas.microsoft.com/office/powerpoint/2010/main" val="7939165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B92D06B-D9A8-4193-8867-127CBC3AC82E}" type="datetimeFigureOut">
              <a:rPr lang="en-US" smtClean="0"/>
              <a:t>2/16/2019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D37FE97-CCDB-4183-8AC2-1A8FDED028CE}" type="slidenum">
              <a:rPr lang="en-US" smtClean="0"/>
              <a:t>‹#›</a:t>
            </a:fld>
            <a:endParaRPr lang="en-US" dirty="0"/>
          </a:p>
        </p:txBody>
      </p:sp>
    </p:spTree>
    <p:extLst>
      <p:ext uri="{BB962C8B-B14F-4D97-AF65-F5344CB8AC3E}">
        <p14:creationId xmlns:p14="http://schemas.microsoft.com/office/powerpoint/2010/main" val="22464749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B92D06B-D9A8-4193-8867-127CBC3AC82E}" type="datetimeFigureOut">
              <a:rPr lang="en-US" smtClean="0"/>
              <a:t>2/16/2019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D37FE97-CCDB-4183-8AC2-1A8FDED028CE}" type="slidenum">
              <a:rPr lang="en-US" smtClean="0"/>
              <a:t>‹#›</a:t>
            </a:fld>
            <a:endParaRPr lang="en-US" dirty="0"/>
          </a:p>
        </p:txBody>
      </p:sp>
    </p:spTree>
    <p:extLst>
      <p:ext uri="{BB962C8B-B14F-4D97-AF65-F5344CB8AC3E}">
        <p14:creationId xmlns:p14="http://schemas.microsoft.com/office/powerpoint/2010/main" val="41693634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B92D06B-D9A8-4193-8867-127CBC3AC82E}" type="datetimeFigureOut">
              <a:rPr lang="en-US" smtClean="0"/>
              <a:t>2/16/2019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D37FE97-CCDB-4183-8AC2-1A8FDED028CE}" type="slidenum">
              <a:rPr lang="en-US" smtClean="0"/>
              <a:t>‹#›</a:t>
            </a:fld>
            <a:endParaRPr lang="en-US" dirty="0"/>
          </a:p>
        </p:txBody>
      </p:sp>
    </p:spTree>
    <p:extLst>
      <p:ext uri="{BB962C8B-B14F-4D97-AF65-F5344CB8AC3E}">
        <p14:creationId xmlns:p14="http://schemas.microsoft.com/office/powerpoint/2010/main" val="33549204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Date Placeholder 4"/>
          <p:cNvSpPr>
            <a:spLocks noGrp="1"/>
          </p:cNvSpPr>
          <p:nvPr>
            <p:ph type="dt" sz="half" idx="10"/>
          </p:nvPr>
        </p:nvSpPr>
        <p:spPr/>
        <p:txBody>
          <a:bodyPr/>
          <a:lstStyle/>
          <a:p>
            <a:fld id="{10DB0368-0005-4858-9A4B-9B11BC04BCB3}" type="datetimeFigureOut">
              <a:rPr lang="en-US" smtClean="0"/>
              <a:pPr/>
              <a:t>2/16/2019</a:t>
            </a:fld>
            <a:endParaRPr lang="en-US" dirty="0"/>
          </a:p>
        </p:txBody>
      </p:sp>
      <p:sp>
        <p:nvSpPr>
          <p:cNvPr id="6" name="Footer Placeholder 5"/>
          <p:cNvSpPr>
            <a:spLocks noGrp="1"/>
          </p:cNvSpPr>
          <p:nvPr>
            <p:ph type="ftr" sz="quarter" idx="11"/>
          </p:nvPr>
        </p:nvSpPr>
        <p:spPr/>
        <p:txBody>
          <a:bodyPr/>
          <a:lstStyle/>
          <a:p>
            <a:endParaRPr lang="en-US" dirty="0">
              <a:solidFill>
                <a:srgbClr val="FF0000"/>
              </a:solidFill>
            </a:endParaRPr>
          </a:p>
        </p:txBody>
      </p:sp>
      <p:sp>
        <p:nvSpPr>
          <p:cNvPr id="7" name="Slide Number Placeholder 6"/>
          <p:cNvSpPr>
            <a:spLocks noGrp="1"/>
          </p:cNvSpPr>
          <p:nvPr>
            <p:ph type="sldNum" sz="quarter" idx="12"/>
          </p:nvPr>
        </p:nvSpPr>
        <p:spPr/>
        <p:txBody>
          <a:bodyPr/>
          <a:lstStyle/>
          <a:p>
            <a:fld id="{2E183E20-EA6C-4B37-8792-EE8D0DC3692E}" type="slidenum">
              <a:rPr lang="en-US" smtClean="0"/>
              <a:pPr/>
              <a:t>‹#›</a:t>
            </a:fld>
            <a:endParaRPr lang="en-US" dirty="0"/>
          </a:p>
        </p:txBody>
      </p:sp>
      <p:sp>
        <p:nvSpPr>
          <p:cNvPr id="9" name="Content Placeholder 8"/>
          <p:cNvSpPr>
            <a:spLocks noGrp="1"/>
          </p:cNvSpPr>
          <p:nvPr>
            <p:ph sz="quarter" idx="13"/>
          </p:nvPr>
        </p:nvSpPr>
        <p:spPr>
          <a:xfrm>
            <a:off x="1042416" y="2313432"/>
            <a:ext cx="3419856" cy="34930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10"/>
          <p:cNvSpPr>
            <a:spLocks noGrp="1"/>
          </p:cNvSpPr>
          <p:nvPr>
            <p:ph sz="quarter" idx="14"/>
          </p:nvPr>
        </p:nvSpPr>
        <p:spPr>
          <a:xfrm>
            <a:off x="4645152" y="2313431"/>
            <a:ext cx="3419856" cy="34930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945920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43" name="Group 42"/>
          <p:cNvGrpSpPr/>
          <p:nvPr/>
        </p:nvGrpSpPr>
        <p:grpSpPr>
          <a:xfrm>
            <a:off x="-382404" y="0"/>
            <a:ext cx="9932332" cy="6858000"/>
            <a:chOff x="-382404" y="0"/>
            <a:chExt cx="9932332" cy="6858000"/>
          </a:xfrm>
        </p:grpSpPr>
        <p:grpSp>
          <p:nvGrpSpPr>
            <p:cNvPr id="44" name="Group 44"/>
            <p:cNvGrpSpPr/>
            <p:nvPr/>
          </p:nvGrpSpPr>
          <p:grpSpPr>
            <a:xfrm>
              <a:off x="0" y="0"/>
              <a:ext cx="9144000" cy="6858000"/>
              <a:chOff x="0" y="0"/>
              <a:chExt cx="9144000" cy="6858000"/>
            </a:xfrm>
          </p:grpSpPr>
          <p:grpSp>
            <p:nvGrpSpPr>
              <p:cNvPr id="70" name="Group 4"/>
              <p:cNvGrpSpPr/>
              <p:nvPr/>
            </p:nvGrpSpPr>
            <p:grpSpPr>
              <a:xfrm>
                <a:off x="0" y="0"/>
                <a:ext cx="2514600" cy="6858000"/>
                <a:chOff x="0" y="0"/>
                <a:chExt cx="2514600" cy="6858000"/>
              </a:xfrm>
            </p:grpSpPr>
            <p:sp>
              <p:nvSpPr>
                <p:cNvPr id="115" name="Rectangle 114"/>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pitchFamily="34" charset="0"/>
                  </a:endParaRPr>
                </a:p>
              </p:txBody>
            </p:sp>
            <p:sp>
              <p:nvSpPr>
                <p:cNvPr id="116"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pitchFamily="34" charset="0"/>
                  </a:endParaRPr>
                </a:p>
              </p:txBody>
            </p:sp>
            <p:sp>
              <p:nvSpPr>
                <p:cNvPr id="117"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pitchFamily="34" charset="0"/>
                  </a:endParaRPr>
                </a:p>
              </p:txBody>
            </p:sp>
          </p:grpSp>
          <p:grpSp>
            <p:nvGrpSpPr>
              <p:cNvPr id="71" name="Group 5"/>
              <p:cNvGrpSpPr/>
              <p:nvPr/>
            </p:nvGrpSpPr>
            <p:grpSpPr>
              <a:xfrm>
                <a:off x="422910" y="0"/>
                <a:ext cx="2514600" cy="6858000"/>
                <a:chOff x="0" y="0"/>
                <a:chExt cx="2514600" cy="6858000"/>
              </a:xfrm>
            </p:grpSpPr>
            <p:sp>
              <p:nvSpPr>
                <p:cNvPr id="85" name="Rectangle 84"/>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pitchFamily="34" charset="0"/>
                  </a:endParaRPr>
                </a:p>
              </p:txBody>
            </p:sp>
            <p:sp>
              <p:nvSpPr>
                <p:cNvPr id="86" name="Rectangle 85"/>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pitchFamily="34" charset="0"/>
                  </a:endParaRPr>
                </a:p>
              </p:txBody>
            </p:sp>
            <p:sp>
              <p:nvSpPr>
                <p:cNvPr id="114" name="Rectangle 11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pitchFamily="34" charset="0"/>
                  </a:endParaRPr>
                </a:p>
              </p:txBody>
            </p:sp>
          </p:grpSp>
          <p:grpSp>
            <p:nvGrpSpPr>
              <p:cNvPr id="73" name="Group 9"/>
              <p:cNvGrpSpPr/>
              <p:nvPr/>
            </p:nvGrpSpPr>
            <p:grpSpPr>
              <a:xfrm rot="10800000">
                <a:off x="6629400" y="0"/>
                <a:ext cx="2514600" cy="6858000"/>
                <a:chOff x="0" y="0"/>
                <a:chExt cx="2514600" cy="6858000"/>
              </a:xfrm>
            </p:grpSpPr>
            <p:sp>
              <p:nvSpPr>
                <p:cNvPr id="78" name="Rectangle 77"/>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pitchFamily="34" charset="0"/>
                  </a:endParaRPr>
                </a:p>
              </p:txBody>
            </p:sp>
            <p:sp>
              <p:nvSpPr>
                <p:cNvPr id="79" name="Rectangle 78"/>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pitchFamily="34" charset="0"/>
                  </a:endParaRPr>
                </a:p>
              </p:txBody>
            </p:sp>
            <p:sp>
              <p:nvSpPr>
                <p:cNvPr id="81" name="Rectangle 80"/>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pitchFamily="34" charset="0"/>
                  </a:endParaRPr>
                </a:p>
              </p:txBody>
            </p:sp>
          </p:grpSp>
          <p:sp>
            <p:nvSpPr>
              <p:cNvPr id="75" name="Rectangle 74"/>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pitchFamily="34" charset="0"/>
                </a:endParaRPr>
              </a:p>
            </p:txBody>
          </p:sp>
          <p:sp>
            <p:nvSpPr>
              <p:cNvPr id="76" name="Rectangle 75"/>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pitchFamily="34" charset="0"/>
                </a:endParaRPr>
              </a:p>
            </p:txBody>
          </p:sp>
          <p:sp>
            <p:nvSpPr>
              <p:cNvPr id="77" name="Rectangle 76"/>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pitchFamily="34" charset="0"/>
                </a:endParaRPr>
              </a:p>
            </p:txBody>
          </p:sp>
        </p:grpSp>
        <p:sp>
          <p:nvSpPr>
            <p:cNvPr id="45" name="Freeform 44"/>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solidFill>
                  <a:prstClr val="black"/>
                </a:solidFill>
                <a:latin typeface="Calibri" panose="020F0502020204030204" pitchFamily="34" charset="0"/>
              </a:endParaRPr>
            </a:p>
          </p:txBody>
        </p:sp>
        <p:sp>
          <p:nvSpPr>
            <p:cNvPr id="48" name="Freeform 47"/>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solidFill>
                  <a:prstClr val="black"/>
                </a:solidFill>
                <a:latin typeface="Calibri" panose="020F0502020204030204" pitchFamily="34" charset="0"/>
              </a:endParaRPr>
            </a:p>
          </p:txBody>
        </p:sp>
        <p:sp>
          <p:nvSpPr>
            <p:cNvPr id="49" name="Freeform 48"/>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solidFill>
                  <a:prstClr val="black"/>
                </a:solidFill>
                <a:latin typeface="Calibri" panose="020F0502020204030204" pitchFamily="34" charset="0"/>
              </a:endParaRPr>
            </a:p>
          </p:txBody>
        </p:sp>
        <p:sp>
          <p:nvSpPr>
            <p:cNvPr id="51" name="Freeform 50"/>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solidFill>
                  <a:prstClr val="black"/>
                </a:solidFill>
                <a:latin typeface="Calibri" panose="020F0502020204030204" pitchFamily="34" charset="0"/>
              </a:endParaRPr>
            </a:p>
          </p:txBody>
        </p:sp>
        <p:sp>
          <p:nvSpPr>
            <p:cNvPr id="52" name="Freeform 51"/>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solidFill>
                  <a:prstClr val="black"/>
                </a:solidFill>
                <a:latin typeface="Calibri" panose="020F0502020204030204" pitchFamily="34" charset="0"/>
              </a:endParaRPr>
            </a:p>
          </p:txBody>
        </p:sp>
        <p:sp>
          <p:nvSpPr>
            <p:cNvPr id="53" name="Hexagon 52"/>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pitchFamily="34" charset="0"/>
              </a:endParaRPr>
            </a:p>
          </p:txBody>
        </p:sp>
        <p:sp>
          <p:nvSpPr>
            <p:cNvPr id="54" name="Hexagon 53"/>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pitchFamily="34" charset="0"/>
              </a:endParaRPr>
            </a:p>
          </p:txBody>
        </p:sp>
        <p:sp>
          <p:nvSpPr>
            <p:cNvPr id="55" name="Hexagon 54"/>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pitchFamily="34" charset="0"/>
              </a:endParaRPr>
            </a:p>
          </p:txBody>
        </p:sp>
        <p:sp>
          <p:nvSpPr>
            <p:cNvPr id="56" name="Hexagon 55"/>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pitchFamily="34" charset="0"/>
              </a:endParaRPr>
            </a:p>
          </p:txBody>
        </p:sp>
        <p:sp>
          <p:nvSpPr>
            <p:cNvPr id="57" name="Hexagon 56"/>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pitchFamily="34" charset="0"/>
              </a:endParaRPr>
            </a:p>
          </p:txBody>
        </p:sp>
        <p:sp>
          <p:nvSpPr>
            <p:cNvPr id="58" name="Freeform 57"/>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pitchFamily="34" charset="0"/>
              </a:endParaRPr>
            </a:p>
          </p:txBody>
        </p:sp>
        <p:sp>
          <p:nvSpPr>
            <p:cNvPr id="59" name="Hexagon 58"/>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pitchFamily="34" charset="0"/>
              </a:endParaRPr>
            </a:p>
          </p:txBody>
        </p:sp>
        <p:sp>
          <p:nvSpPr>
            <p:cNvPr id="60" name="Hexagon 59"/>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pitchFamily="34" charset="0"/>
              </a:endParaRPr>
            </a:p>
          </p:txBody>
        </p:sp>
        <p:sp>
          <p:nvSpPr>
            <p:cNvPr id="61" name="Hexagon 60"/>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pitchFamily="34" charset="0"/>
              </a:endParaRPr>
            </a:p>
          </p:txBody>
        </p:sp>
        <p:sp>
          <p:nvSpPr>
            <p:cNvPr id="62" name="Hexagon 61"/>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pitchFamily="34" charset="0"/>
              </a:endParaRPr>
            </a:p>
          </p:txBody>
        </p:sp>
        <p:sp>
          <p:nvSpPr>
            <p:cNvPr id="63" name="Hexagon 62"/>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pitchFamily="34" charset="0"/>
              </a:endParaRPr>
            </a:p>
          </p:txBody>
        </p:sp>
        <p:sp>
          <p:nvSpPr>
            <p:cNvPr id="64" name="Hexagon 63"/>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pitchFamily="34" charset="0"/>
              </a:endParaRPr>
            </a:p>
          </p:txBody>
        </p:sp>
        <p:sp>
          <p:nvSpPr>
            <p:cNvPr id="65" name="Hexagon 64"/>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pitchFamily="34" charset="0"/>
              </a:endParaRPr>
            </a:p>
          </p:txBody>
        </p:sp>
        <p:sp>
          <p:nvSpPr>
            <p:cNvPr id="66" name="Hexagon 65"/>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pitchFamily="34" charset="0"/>
              </a:endParaRPr>
            </a:p>
          </p:txBody>
        </p:sp>
        <p:sp>
          <p:nvSpPr>
            <p:cNvPr id="67" name="Hexagon 66"/>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pitchFamily="34" charset="0"/>
              </a:endParaRPr>
            </a:p>
          </p:txBody>
        </p:sp>
        <p:sp>
          <p:nvSpPr>
            <p:cNvPr id="68" name="Freeform 67"/>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pitchFamily="34" charset="0"/>
              </a:endParaRPr>
            </a:p>
          </p:txBody>
        </p:sp>
        <p:sp>
          <p:nvSpPr>
            <p:cNvPr id="69" name="Freeform 68"/>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pitchFamily="34" charset="0"/>
              </a:endParaRPr>
            </a:p>
          </p:txBody>
        </p:sp>
      </p:grpSp>
      <p:sp>
        <p:nvSpPr>
          <p:cNvPr id="46" name="Rectangle 45"/>
          <p:cNvSpPr/>
          <p:nvPr/>
        </p:nvSpPr>
        <p:spPr>
          <a:xfrm>
            <a:off x="4561242" y="-21511"/>
            <a:ext cx="3679116"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pitchFamily="34" charset="0"/>
            </a:endParaRPr>
          </a:p>
        </p:txBody>
      </p:sp>
      <p:sp>
        <p:nvSpPr>
          <p:cNvPr id="47" name="Rectangle 46"/>
          <p:cNvSpPr/>
          <p:nvPr/>
        </p:nvSpPr>
        <p:spPr>
          <a:xfrm>
            <a:off x="4649096" y="-21511"/>
            <a:ext cx="3505200" cy="231288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pitchFamily="34" charset="0"/>
            </a:endParaRPr>
          </a:p>
        </p:txBody>
      </p:sp>
      <p:sp>
        <p:nvSpPr>
          <p:cNvPr id="2" name="Title 1"/>
          <p:cNvSpPr>
            <a:spLocks noGrp="1"/>
          </p:cNvSpPr>
          <p:nvPr>
            <p:ph type="ctrTitle"/>
          </p:nvPr>
        </p:nvSpPr>
        <p:spPr>
          <a:xfrm>
            <a:off x="4733365" y="2708476"/>
            <a:ext cx="3313355" cy="1702160"/>
          </a:xfrm>
        </p:spPr>
        <p:txBody>
          <a:bodyPr>
            <a:normAutofit/>
          </a:bodyPr>
          <a:lstStyle>
            <a:lvl1pPr>
              <a:defRPr sz="3600"/>
            </a:lvl1pPr>
          </a:lstStyle>
          <a:p>
            <a:r>
              <a:rPr lang="en-US"/>
              <a:t>Click to edit Master title style</a:t>
            </a:r>
            <a:endParaRPr lang="en-US" dirty="0"/>
          </a:p>
        </p:txBody>
      </p:sp>
      <p:sp>
        <p:nvSpPr>
          <p:cNvPr id="3" name="Subtitle 2"/>
          <p:cNvSpPr>
            <a:spLocks noGrp="1"/>
          </p:cNvSpPr>
          <p:nvPr>
            <p:ph type="subTitle" idx="1"/>
          </p:nvPr>
        </p:nvSpPr>
        <p:spPr>
          <a:xfrm>
            <a:off x="4733365" y="4421080"/>
            <a:ext cx="3309803" cy="1260629"/>
          </a:xfrm>
        </p:spPr>
        <p:txBody>
          <a:bodyPr>
            <a:normAutofit/>
          </a:bodyPr>
          <a:lstStyle>
            <a:lvl1pPr marL="0" indent="0" algn="l">
              <a:buNone/>
              <a:defRPr sz="1800">
                <a:solidFill>
                  <a:srgbClr val="42424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4738744" y="1516828"/>
            <a:ext cx="2133600" cy="750981"/>
          </a:xfrm>
          <a:prstGeom prst="rect">
            <a:avLst/>
          </a:prstGeom>
        </p:spPr>
        <p:txBody>
          <a:bodyPr anchor="b"/>
          <a:lstStyle>
            <a:lvl1pPr algn="l">
              <a:defRPr sz="2400"/>
            </a:lvl1pPr>
          </a:lstStyle>
          <a:p>
            <a:fld id="{10DB0368-0005-4858-9A4B-9B11BC04BCB3}" type="datetimeFigureOut">
              <a:rPr lang="en-US" smtClean="0"/>
              <a:pPr/>
              <a:t>2/16/2019</a:t>
            </a:fld>
            <a:endParaRPr lang="en-US" dirty="0"/>
          </a:p>
        </p:txBody>
      </p:sp>
      <p:sp>
        <p:nvSpPr>
          <p:cNvPr id="50" name="Rectangle 49"/>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pitchFamily="34" charset="0"/>
            </a:endParaRPr>
          </a:p>
        </p:txBody>
      </p:sp>
      <p:sp>
        <p:nvSpPr>
          <p:cNvPr id="5" name="Footer Placeholder 4"/>
          <p:cNvSpPr>
            <a:spLocks noGrp="1"/>
          </p:cNvSpPr>
          <p:nvPr>
            <p:ph type="ftr" sz="quarter" idx="11"/>
          </p:nvPr>
        </p:nvSpPr>
        <p:spPr>
          <a:xfrm>
            <a:off x="5303520" y="5719966"/>
            <a:ext cx="2831592" cy="365125"/>
          </a:xfrm>
          <a:prstGeom prst="rect">
            <a:avLst/>
          </a:prstGeom>
        </p:spPr>
        <p:txBody>
          <a:bodyPr>
            <a:normAutofit/>
          </a:bodyPr>
          <a:lstStyle>
            <a:lvl1pPr>
              <a:defRPr>
                <a:solidFill>
                  <a:schemeClr val="accent1"/>
                </a:solidFill>
              </a:defRPr>
            </a:lvl1pPr>
          </a:lstStyle>
          <a:p>
            <a:endParaRPr lang="en-US" dirty="0">
              <a:solidFill>
                <a:srgbClr val="FF0000"/>
              </a:solidFill>
            </a:endParaRPr>
          </a:p>
        </p:txBody>
      </p:sp>
      <p:sp>
        <p:nvSpPr>
          <p:cNvPr id="6" name="Slide Number Placeholder 5"/>
          <p:cNvSpPr>
            <a:spLocks noGrp="1"/>
          </p:cNvSpPr>
          <p:nvPr>
            <p:ph type="sldNum" sz="quarter" idx="12"/>
          </p:nvPr>
        </p:nvSpPr>
        <p:spPr>
          <a:xfrm>
            <a:off x="4649096" y="5719966"/>
            <a:ext cx="643666" cy="365125"/>
          </a:xfrm>
          <a:prstGeom prst="rect">
            <a:avLst/>
          </a:prstGeom>
        </p:spPr>
        <p:txBody>
          <a:bodyPr/>
          <a:lstStyle>
            <a:lvl1pPr>
              <a:defRPr>
                <a:solidFill>
                  <a:schemeClr val="accent1"/>
                </a:solidFill>
              </a:defRPr>
            </a:lvl1pPr>
          </a:lstStyle>
          <a:p>
            <a:fld id="{2E183E20-EA6C-4B37-8792-EE8D0DC3692E}" type="slidenum">
              <a:rPr lang="en-US" smtClean="0">
                <a:solidFill>
                  <a:srgbClr val="FF0000"/>
                </a:solidFill>
              </a:rPr>
              <a:pPr/>
              <a:t>‹#›</a:t>
            </a:fld>
            <a:endParaRPr lang="en-US" dirty="0">
              <a:solidFill>
                <a:srgbClr val="FF0000"/>
              </a:solidFill>
            </a:endParaRPr>
          </a:p>
        </p:txBody>
      </p:sp>
      <p:sp>
        <p:nvSpPr>
          <p:cNvPr id="89" name="Rectangle 88"/>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pitchFamily="34" charset="0"/>
            </a:endParaRPr>
          </a:p>
        </p:txBody>
      </p:sp>
    </p:spTree>
    <p:extLst>
      <p:ext uri="{BB962C8B-B14F-4D97-AF65-F5344CB8AC3E}">
        <p14:creationId xmlns:p14="http://schemas.microsoft.com/office/powerpoint/2010/main" val="282238529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5997388" y="224492"/>
            <a:ext cx="2133600" cy="365125"/>
          </a:xfrm>
          <a:prstGeom prst="rect">
            <a:avLst/>
          </a:prstGeom>
        </p:spPr>
        <p:txBody>
          <a:bodyPr/>
          <a:lstStyle/>
          <a:p>
            <a:fld id="{10DB0368-0005-4858-9A4B-9B11BC04BCB3}" type="datetimeFigureOut">
              <a:rPr lang="en-US" smtClean="0"/>
              <a:pPr/>
              <a:t>2/16/2019</a:t>
            </a:fld>
            <a:endParaRPr lang="en-US" dirty="0"/>
          </a:p>
        </p:txBody>
      </p:sp>
      <p:sp>
        <p:nvSpPr>
          <p:cNvPr id="5" name="Footer Placeholder 4"/>
          <p:cNvSpPr>
            <a:spLocks noGrp="1"/>
          </p:cNvSpPr>
          <p:nvPr>
            <p:ph type="ftr" sz="quarter" idx="11"/>
          </p:nvPr>
        </p:nvSpPr>
        <p:spPr>
          <a:xfrm>
            <a:off x="4641448" y="5852160"/>
            <a:ext cx="3502152" cy="365125"/>
          </a:xfrm>
          <a:prstGeom prst="rect">
            <a:avLst/>
          </a:prstGeom>
        </p:spPr>
        <p:txBody>
          <a:bodyPr/>
          <a:lstStyle/>
          <a:p>
            <a:endParaRPr lang="en-US" dirty="0">
              <a:solidFill>
                <a:srgbClr val="FF0000"/>
              </a:solidFill>
            </a:endParaRPr>
          </a:p>
        </p:txBody>
      </p:sp>
      <p:sp>
        <p:nvSpPr>
          <p:cNvPr id="6" name="Slide Number Placeholder 5"/>
          <p:cNvSpPr>
            <a:spLocks noGrp="1"/>
          </p:cNvSpPr>
          <p:nvPr>
            <p:ph type="sldNum" sz="quarter" idx="12"/>
          </p:nvPr>
        </p:nvSpPr>
        <p:spPr>
          <a:xfrm>
            <a:off x="4649096" y="224491"/>
            <a:ext cx="1332156" cy="365125"/>
          </a:xfrm>
          <a:prstGeom prst="rect">
            <a:avLst/>
          </a:prstGeom>
        </p:spPr>
        <p:txBody>
          <a:bodyPr/>
          <a:lstStyle/>
          <a:p>
            <a:fld id="{2E183E20-EA6C-4B37-8792-EE8D0DC3692E}" type="slidenum">
              <a:rPr lang="en-US" smtClean="0"/>
              <a:pPr/>
              <a:t>‹#›</a:t>
            </a:fld>
            <a:endParaRPr lang="en-US" dirty="0"/>
          </a:p>
        </p:txBody>
      </p:sp>
    </p:spTree>
    <p:extLst>
      <p:ext uri="{BB962C8B-B14F-4D97-AF65-F5344CB8AC3E}">
        <p14:creationId xmlns:p14="http://schemas.microsoft.com/office/powerpoint/2010/main" val="8431547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58645" y="2900829"/>
            <a:ext cx="6637468" cy="1362075"/>
          </a:xfrm>
        </p:spPr>
        <p:txBody>
          <a:bodyPr anchor="b"/>
          <a:lstStyle>
            <a:lvl1pPr algn="l">
              <a:defRPr sz="4000" b="0" cap="none" baseline="0"/>
            </a:lvl1pPr>
          </a:lstStyle>
          <a:p>
            <a:r>
              <a:rPr lang="en-US"/>
              <a:t>Click to edit Master title style</a:t>
            </a:r>
            <a:endParaRPr lang="en-US" dirty="0"/>
          </a:p>
        </p:txBody>
      </p:sp>
      <p:sp>
        <p:nvSpPr>
          <p:cNvPr id="3" name="Text Placeholder 2"/>
          <p:cNvSpPr>
            <a:spLocks noGrp="1"/>
          </p:cNvSpPr>
          <p:nvPr>
            <p:ph type="body" idx="1"/>
          </p:nvPr>
        </p:nvSpPr>
        <p:spPr>
          <a:xfrm>
            <a:off x="1258645" y="4267200"/>
            <a:ext cx="6637467" cy="1520413"/>
          </a:xfrm>
        </p:spPr>
        <p:txBody>
          <a:bodyPr anchor="t"/>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5997388" y="224492"/>
            <a:ext cx="2133600" cy="365125"/>
          </a:xfrm>
          <a:prstGeom prst="rect">
            <a:avLst/>
          </a:prstGeom>
        </p:spPr>
        <p:txBody>
          <a:bodyPr/>
          <a:lstStyle/>
          <a:p>
            <a:fld id="{10DB0368-0005-4858-9A4B-9B11BC04BCB3}" type="datetimeFigureOut">
              <a:rPr lang="en-US" smtClean="0"/>
              <a:pPr/>
              <a:t>2/16/2019</a:t>
            </a:fld>
            <a:endParaRPr lang="en-US" dirty="0"/>
          </a:p>
        </p:txBody>
      </p:sp>
      <p:sp>
        <p:nvSpPr>
          <p:cNvPr id="5" name="Footer Placeholder 4"/>
          <p:cNvSpPr>
            <a:spLocks noGrp="1"/>
          </p:cNvSpPr>
          <p:nvPr>
            <p:ph type="ftr" sz="quarter" idx="11"/>
          </p:nvPr>
        </p:nvSpPr>
        <p:spPr>
          <a:xfrm>
            <a:off x="4641448" y="5852160"/>
            <a:ext cx="3502152" cy="365125"/>
          </a:xfrm>
          <a:prstGeom prst="rect">
            <a:avLst/>
          </a:prstGeom>
        </p:spPr>
        <p:txBody>
          <a:bodyPr/>
          <a:lstStyle/>
          <a:p>
            <a:endParaRPr lang="en-US" dirty="0">
              <a:solidFill>
                <a:srgbClr val="FF0000"/>
              </a:solidFill>
            </a:endParaRPr>
          </a:p>
        </p:txBody>
      </p:sp>
      <p:sp>
        <p:nvSpPr>
          <p:cNvPr id="6" name="Slide Number Placeholder 5"/>
          <p:cNvSpPr>
            <a:spLocks noGrp="1"/>
          </p:cNvSpPr>
          <p:nvPr>
            <p:ph type="sldNum" sz="quarter" idx="12"/>
          </p:nvPr>
        </p:nvSpPr>
        <p:spPr>
          <a:xfrm>
            <a:off x="4649096" y="224491"/>
            <a:ext cx="1332156" cy="365125"/>
          </a:xfrm>
          <a:prstGeom prst="rect">
            <a:avLst/>
          </a:prstGeom>
        </p:spPr>
        <p:txBody>
          <a:bodyPr/>
          <a:lstStyle/>
          <a:p>
            <a:fld id="{2E183E20-EA6C-4B37-8792-EE8D0DC3692E}" type="slidenum">
              <a:rPr lang="en-US" smtClean="0"/>
              <a:pPr/>
              <a:t>‹#›</a:t>
            </a:fld>
            <a:endParaRPr lang="en-US" dirty="0"/>
          </a:p>
        </p:txBody>
      </p:sp>
    </p:spTree>
    <p:extLst>
      <p:ext uri="{BB962C8B-B14F-4D97-AF65-F5344CB8AC3E}">
        <p14:creationId xmlns:p14="http://schemas.microsoft.com/office/powerpoint/2010/main" val="19125907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6" name="Footer Placeholder 5"/>
          <p:cNvSpPr>
            <a:spLocks noGrp="1"/>
          </p:cNvSpPr>
          <p:nvPr>
            <p:ph type="ftr" sz="quarter" idx="11"/>
          </p:nvPr>
        </p:nvSpPr>
        <p:spPr>
          <a:xfrm>
            <a:off x="4641448" y="5852160"/>
            <a:ext cx="3502152" cy="365125"/>
          </a:xfrm>
          <a:prstGeom prst="rect">
            <a:avLst/>
          </a:prstGeom>
        </p:spPr>
        <p:txBody>
          <a:bodyPr/>
          <a:lstStyle/>
          <a:p>
            <a:endParaRPr lang="en-US" dirty="0">
              <a:solidFill>
                <a:srgbClr val="FF0000"/>
              </a:solidFill>
            </a:endParaRPr>
          </a:p>
        </p:txBody>
      </p:sp>
      <p:sp>
        <p:nvSpPr>
          <p:cNvPr id="9" name="Content Placeholder 8"/>
          <p:cNvSpPr>
            <a:spLocks noGrp="1"/>
          </p:cNvSpPr>
          <p:nvPr>
            <p:ph sz="quarter" idx="13"/>
          </p:nvPr>
        </p:nvSpPr>
        <p:spPr>
          <a:xfrm>
            <a:off x="1042416" y="2313432"/>
            <a:ext cx="3419856" cy="34930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10"/>
          <p:cNvSpPr>
            <a:spLocks noGrp="1"/>
          </p:cNvSpPr>
          <p:nvPr>
            <p:ph sz="quarter" idx="14"/>
          </p:nvPr>
        </p:nvSpPr>
        <p:spPr>
          <a:xfrm>
            <a:off x="4645152" y="2313431"/>
            <a:ext cx="3419856" cy="34930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9120145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412111" y="2316009"/>
            <a:ext cx="3057148" cy="63976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41721" y="2974694"/>
            <a:ext cx="3419856" cy="283579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11837" y="2316010"/>
            <a:ext cx="3055717" cy="63976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152" y="2974694"/>
            <a:ext cx="3419856" cy="283579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5997388" y="224492"/>
            <a:ext cx="2133600" cy="365125"/>
          </a:xfrm>
          <a:prstGeom prst="rect">
            <a:avLst/>
          </a:prstGeom>
        </p:spPr>
        <p:txBody>
          <a:bodyPr/>
          <a:lstStyle/>
          <a:p>
            <a:fld id="{10DB0368-0005-4858-9A4B-9B11BC04BCB3}" type="datetimeFigureOut">
              <a:rPr lang="en-US" smtClean="0"/>
              <a:pPr/>
              <a:t>2/16/2019</a:t>
            </a:fld>
            <a:endParaRPr lang="en-US" dirty="0"/>
          </a:p>
        </p:txBody>
      </p:sp>
      <p:sp>
        <p:nvSpPr>
          <p:cNvPr id="8" name="Footer Placeholder 7"/>
          <p:cNvSpPr>
            <a:spLocks noGrp="1"/>
          </p:cNvSpPr>
          <p:nvPr>
            <p:ph type="ftr" sz="quarter" idx="11"/>
          </p:nvPr>
        </p:nvSpPr>
        <p:spPr>
          <a:xfrm>
            <a:off x="4641448" y="5852160"/>
            <a:ext cx="3502152" cy="365125"/>
          </a:xfrm>
          <a:prstGeom prst="rect">
            <a:avLst/>
          </a:prstGeom>
        </p:spPr>
        <p:txBody>
          <a:bodyPr/>
          <a:lstStyle/>
          <a:p>
            <a:endParaRPr lang="en-US" dirty="0">
              <a:solidFill>
                <a:srgbClr val="FF0000"/>
              </a:solidFill>
            </a:endParaRPr>
          </a:p>
        </p:txBody>
      </p:sp>
      <p:sp>
        <p:nvSpPr>
          <p:cNvPr id="9" name="Slide Number Placeholder 8"/>
          <p:cNvSpPr>
            <a:spLocks noGrp="1"/>
          </p:cNvSpPr>
          <p:nvPr>
            <p:ph type="sldNum" sz="quarter" idx="12"/>
          </p:nvPr>
        </p:nvSpPr>
        <p:spPr>
          <a:xfrm>
            <a:off x="4649096" y="224491"/>
            <a:ext cx="1332156" cy="365125"/>
          </a:xfrm>
          <a:prstGeom prst="rect">
            <a:avLst/>
          </a:prstGeom>
        </p:spPr>
        <p:txBody>
          <a:bodyPr/>
          <a:lstStyle/>
          <a:p>
            <a:fld id="{2E183E20-EA6C-4B37-8792-EE8D0DC3692E}" type="slidenum">
              <a:rPr lang="en-US" smtClean="0"/>
              <a:pPr/>
              <a:t>‹#›</a:t>
            </a:fld>
            <a:endParaRPr lang="en-US" dirty="0"/>
          </a:p>
        </p:txBody>
      </p:sp>
    </p:spTree>
    <p:extLst>
      <p:ext uri="{BB962C8B-B14F-4D97-AF65-F5344CB8AC3E}">
        <p14:creationId xmlns:p14="http://schemas.microsoft.com/office/powerpoint/2010/main" val="47620418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5997388" y="224492"/>
            <a:ext cx="2133600" cy="365125"/>
          </a:xfrm>
          <a:prstGeom prst="rect">
            <a:avLst/>
          </a:prstGeom>
        </p:spPr>
        <p:txBody>
          <a:bodyPr/>
          <a:lstStyle/>
          <a:p>
            <a:fld id="{10DB0368-0005-4858-9A4B-9B11BC04BCB3}" type="datetimeFigureOut">
              <a:rPr lang="en-US" smtClean="0"/>
              <a:pPr/>
              <a:t>2/16/2019</a:t>
            </a:fld>
            <a:endParaRPr lang="en-US" dirty="0"/>
          </a:p>
        </p:txBody>
      </p:sp>
      <p:sp>
        <p:nvSpPr>
          <p:cNvPr id="4" name="Footer Placeholder 3"/>
          <p:cNvSpPr>
            <a:spLocks noGrp="1"/>
          </p:cNvSpPr>
          <p:nvPr>
            <p:ph type="ftr" sz="quarter" idx="11"/>
          </p:nvPr>
        </p:nvSpPr>
        <p:spPr>
          <a:xfrm>
            <a:off x="4641448" y="5852160"/>
            <a:ext cx="3502152" cy="365125"/>
          </a:xfrm>
          <a:prstGeom prst="rect">
            <a:avLst/>
          </a:prstGeom>
        </p:spPr>
        <p:txBody>
          <a:bodyPr/>
          <a:lstStyle/>
          <a:p>
            <a:endParaRPr lang="en-US" dirty="0">
              <a:solidFill>
                <a:srgbClr val="FF0000"/>
              </a:solidFill>
            </a:endParaRPr>
          </a:p>
        </p:txBody>
      </p:sp>
      <p:sp>
        <p:nvSpPr>
          <p:cNvPr id="5" name="Slide Number Placeholder 4"/>
          <p:cNvSpPr>
            <a:spLocks noGrp="1"/>
          </p:cNvSpPr>
          <p:nvPr>
            <p:ph type="sldNum" sz="quarter" idx="12"/>
          </p:nvPr>
        </p:nvSpPr>
        <p:spPr>
          <a:xfrm>
            <a:off x="4649096" y="224491"/>
            <a:ext cx="1332156" cy="365125"/>
          </a:xfrm>
          <a:prstGeom prst="rect">
            <a:avLst/>
          </a:prstGeom>
        </p:spPr>
        <p:txBody>
          <a:bodyPr/>
          <a:lstStyle/>
          <a:p>
            <a:fld id="{2E183E20-EA6C-4B37-8792-EE8D0DC3692E}" type="slidenum">
              <a:rPr lang="en-US" smtClean="0"/>
              <a:pPr/>
              <a:t>‹#›</a:t>
            </a:fld>
            <a:endParaRPr lang="en-US" dirty="0"/>
          </a:p>
        </p:txBody>
      </p:sp>
    </p:spTree>
    <p:extLst>
      <p:ext uri="{BB962C8B-B14F-4D97-AF65-F5344CB8AC3E}">
        <p14:creationId xmlns:p14="http://schemas.microsoft.com/office/powerpoint/2010/main" val="33448044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5997388" y="224492"/>
            <a:ext cx="2133600" cy="365125"/>
          </a:xfrm>
          <a:prstGeom prst="rect">
            <a:avLst/>
          </a:prstGeom>
        </p:spPr>
        <p:txBody>
          <a:bodyPr/>
          <a:lstStyle/>
          <a:p>
            <a:fld id="{10DB0368-0005-4858-9A4B-9B11BC04BCB3}" type="datetimeFigureOut">
              <a:rPr lang="en-US" smtClean="0"/>
              <a:pPr/>
              <a:t>2/16/2019</a:t>
            </a:fld>
            <a:endParaRPr lang="en-US" dirty="0"/>
          </a:p>
        </p:txBody>
      </p:sp>
      <p:sp>
        <p:nvSpPr>
          <p:cNvPr id="3" name="Footer Placeholder 2"/>
          <p:cNvSpPr>
            <a:spLocks noGrp="1"/>
          </p:cNvSpPr>
          <p:nvPr>
            <p:ph type="ftr" sz="quarter" idx="11"/>
          </p:nvPr>
        </p:nvSpPr>
        <p:spPr>
          <a:xfrm>
            <a:off x="4641448" y="5852160"/>
            <a:ext cx="3502152" cy="365125"/>
          </a:xfrm>
          <a:prstGeom prst="rect">
            <a:avLst/>
          </a:prstGeom>
        </p:spPr>
        <p:txBody>
          <a:bodyPr/>
          <a:lstStyle/>
          <a:p>
            <a:endParaRPr lang="en-US" dirty="0">
              <a:solidFill>
                <a:srgbClr val="FF0000"/>
              </a:solidFill>
            </a:endParaRPr>
          </a:p>
        </p:txBody>
      </p:sp>
      <p:sp>
        <p:nvSpPr>
          <p:cNvPr id="4" name="Slide Number Placeholder 3"/>
          <p:cNvSpPr>
            <a:spLocks noGrp="1"/>
          </p:cNvSpPr>
          <p:nvPr>
            <p:ph type="sldNum" sz="quarter" idx="12"/>
          </p:nvPr>
        </p:nvSpPr>
        <p:spPr>
          <a:xfrm>
            <a:off x="4649096" y="224491"/>
            <a:ext cx="1332156" cy="365125"/>
          </a:xfrm>
          <a:prstGeom prst="rect">
            <a:avLst/>
          </a:prstGeom>
        </p:spPr>
        <p:txBody>
          <a:bodyPr/>
          <a:lstStyle/>
          <a:p>
            <a:fld id="{2E183E20-EA6C-4B37-8792-EE8D0DC3692E}" type="slidenum">
              <a:rPr lang="en-US" smtClean="0"/>
              <a:pPr/>
              <a:t>‹#›</a:t>
            </a:fld>
            <a:endParaRPr lang="en-US" dirty="0"/>
          </a:p>
        </p:txBody>
      </p:sp>
    </p:spTree>
    <p:extLst>
      <p:ext uri="{BB962C8B-B14F-4D97-AF65-F5344CB8AC3E}">
        <p14:creationId xmlns:p14="http://schemas.microsoft.com/office/powerpoint/2010/main" val="4301063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B92D06B-D9A8-4193-8867-127CBC3AC82E}" type="datetimeFigureOut">
              <a:rPr lang="en-US" smtClean="0"/>
              <a:t>2/16/2019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D37FE97-CCDB-4183-8AC2-1A8FDED028CE}" type="slidenum">
              <a:rPr lang="en-US" smtClean="0"/>
              <a:t>‹#›</a:t>
            </a:fld>
            <a:endParaRPr lang="en-US" dirty="0"/>
          </a:p>
        </p:txBody>
      </p:sp>
    </p:spTree>
    <p:extLst>
      <p:ext uri="{BB962C8B-B14F-4D97-AF65-F5344CB8AC3E}">
        <p14:creationId xmlns:p14="http://schemas.microsoft.com/office/powerpoint/2010/main" val="400277486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grpSp>
        <p:nvGrpSpPr>
          <p:cNvPr id="44" name="Group 43"/>
          <p:cNvGrpSpPr/>
          <p:nvPr/>
        </p:nvGrpSpPr>
        <p:grpSpPr>
          <a:xfrm>
            <a:off x="-382404" y="0"/>
            <a:ext cx="9932332" cy="6858000"/>
            <a:chOff x="-382404" y="0"/>
            <a:chExt cx="9932332" cy="6858000"/>
          </a:xfrm>
        </p:grpSpPr>
        <p:grpSp>
          <p:nvGrpSpPr>
            <p:cNvPr id="45" name="Group 44"/>
            <p:cNvGrpSpPr/>
            <p:nvPr/>
          </p:nvGrpSpPr>
          <p:grpSpPr>
            <a:xfrm>
              <a:off x="0" y="0"/>
              <a:ext cx="9144000" cy="6858000"/>
              <a:chOff x="0" y="0"/>
              <a:chExt cx="9144000" cy="6858000"/>
            </a:xfrm>
          </p:grpSpPr>
          <p:grpSp>
            <p:nvGrpSpPr>
              <p:cNvPr id="72" name="Group 4"/>
              <p:cNvGrpSpPr/>
              <p:nvPr/>
            </p:nvGrpSpPr>
            <p:grpSpPr>
              <a:xfrm>
                <a:off x="0" y="0"/>
                <a:ext cx="2514600" cy="6858000"/>
                <a:chOff x="0" y="0"/>
                <a:chExt cx="2514600" cy="6858000"/>
              </a:xfrm>
            </p:grpSpPr>
            <p:sp>
              <p:nvSpPr>
                <p:cNvPr id="84" name="Rectangle 83"/>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pitchFamily="34" charset="0"/>
                  </a:endParaRPr>
                </a:p>
              </p:txBody>
            </p:sp>
            <p:sp>
              <p:nvSpPr>
                <p:cNvPr id="85"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pitchFamily="34" charset="0"/>
                  </a:endParaRPr>
                </a:p>
              </p:txBody>
            </p:sp>
            <p:sp>
              <p:nvSpPr>
                <p:cNvPr id="86"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pitchFamily="34" charset="0"/>
                  </a:endParaRPr>
                </a:p>
              </p:txBody>
            </p:sp>
          </p:grpSp>
          <p:grpSp>
            <p:nvGrpSpPr>
              <p:cNvPr id="73" name="Group 5"/>
              <p:cNvGrpSpPr/>
              <p:nvPr/>
            </p:nvGrpSpPr>
            <p:grpSpPr>
              <a:xfrm>
                <a:off x="422910" y="0"/>
                <a:ext cx="2514600" cy="6858000"/>
                <a:chOff x="0" y="0"/>
                <a:chExt cx="2514600" cy="6858000"/>
              </a:xfrm>
            </p:grpSpPr>
            <p:sp>
              <p:nvSpPr>
                <p:cNvPr id="81" name="Rectangle 80"/>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pitchFamily="34" charset="0"/>
                  </a:endParaRPr>
                </a:p>
              </p:txBody>
            </p:sp>
            <p:sp>
              <p:nvSpPr>
                <p:cNvPr id="82" name="Rectangle 81"/>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pitchFamily="34" charset="0"/>
                  </a:endParaRPr>
                </a:p>
              </p:txBody>
            </p:sp>
            <p:sp>
              <p:nvSpPr>
                <p:cNvPr id="83" name="Rectangle 82"/>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pitchFamily="34" charset="0"/>
                  </a:endParaRPr>
                </a:p>
              </p:txBody>
            </p:sp>
          </p:grpSp>
          <p:grpSp>
            <p:nvGrpSpPr>
              <p:cNvPr id="74" name="Group 9"/>
              <p:cNvGrpSpPr/>
              <p:nvPr/>
            </p:nvGrpSpPr>
            <p:grpSpPr>
              <a:xfrm rot="10800000">
                <a:off x="6629400" y="0"/>
                <a:ext cx="2514600" cy="6858000"/>
                <a:chOff x="0" y="0"/>
                <a:chExt cx="2514600" cy="6858000"/>
              </a:xfrm>
            </p:grpSpPr>
            <p:sp>
              <p:nvSpPr>
                <p:cNvPr id="78" name="Rectangle 77"/>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pitchFamily="34" charset="0"/>
                  </a:endParaRPr>
                </a:p>
              </p:txBody>
            </p:sp>
            <p:sp>
              <p:nvSpPr>
                <p:cNvPr id="79" name="Rectangle 78"/>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pitchFamily="34" charset="0"/>
                  </a:endParaRPr>
                </a:p>
              </p:txBody>
            </p:sp>
            <p:sp>
              <p:nvSpPr>
                <p:cNvPr id="80" name="Rectangle 79"/>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pitchFamily="34" charset="0"/>
                  </a:endParaRPr>
                </a:p>
              </p:txBody>
            </p:sp>
          </p:grpSp>
          <p:sp>
            <p:nvSpPr>
              <p:cNvPr id="75" name="Rectangle 74"/>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pitchFamily="34" charset="0"/>
                </a:endParaRPr>
              </a:p>
            </p:txBody>
          </p:sp>
          <p:sp>
            <p:nvSpPr>
              <p:cNvPr id="76" name="Rectangle 75"/>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pitchFamily="34" charset="0"/>
                </a:endParaRPr>
              </a:p>
            </p:txBody>
          </p:sp>
          <p:sp>
            <p:nvSpPr>
              <p:cNvPr id="77" name="Rectangle 76"/>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pitchFamily="34" charset="0"/>
                </a:endParaRPr>
              </a:p>
            </p:txBody>
          </p:sp>
        </p:grpSp>
        <p:sp>
          <p:nvSpPr>
            <p:cNvPr id="47" name="Freeform 46"/>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solidFill>
                  <a:prstClr val="black"/>
                </a:solidFill>
                <a:latin typeface="Calibri" panose="020F0502020204030204" pitchFamily="34" charset="0"/>
              </a:endParaRPr>
            </a:p>
          </p:txBody>
        </p:sp>
        <p:sp>
          <p:nvSpPr>
            <p:cNvPr id="48" name="Freeform 47"/>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solidFill>
                  <a:prstClr val="black"/>
                </a:solidFill>
                <a:latin typeface="Calibri" panose="020F0502020204030204" pitchFamily="34" charset="0"/>
              </a:endParaRPr>
            </a:p>
          </p:txBody>
        </p:sp>
        <p:sp>
          <p:nvSpPr>
            <p:cNvPr id="49" name="Freeform 48"/>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solidFill>
                  <a:prstClr val="black"/>
                </a:solidFill>
                <a:latin typeface="Calibri" panose="020F0502020204030204" pitchFamily="34" charset="0"/>
              </a:endParaRPr>
            </a:p>
          </p:txBody>
        </p:sp>
        <p:sp>
          <p:nvSpPr>
            <p:cNvPr id="50" name="Freeform 49"/>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solidFill>
                  <a:prstClr val="black"/>
                </a:solidFill>
                <a:latin typeface="Calibri" panose="020F0502020204030204" pitchFamily="34" charset="0"/>
              </a:endParaRPr>
            </a:p>
          </p:txBody>
        </p:sp>
        <p:sp>
          <p:nvSpPr>
            <p:cNvPr id="51" name="Freeform 50"/>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solidFill>
                  <a:prstClr val="black"/>
                </a:solidFill>
                <a:latin typeface="Calibri" panose="020F0502020204030204" pitchFamily="34" charset="0"/>
              </a:endParaRPr>
            </a:p>
          </p:txBody>
        </p:sp>
        <p:sp>
          <p:nvSpPr>
            <p:cNvPr id="52" name="Hexagon 51"/>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pitchFamily="34" charset="0"/>
              </a:endParaRPr>
            </a:p>
          </p:txBody>
        </p:sp>
        <p:sp>
          <p:nvSpPr>
            <p:cNvPr id="53" name="Hexagon 52"/>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pitchFamily="34" charset="0"/>
              </a:endParaRPr>
            </a:p>
          </p:txBody>
        </p:sp>
        <p:sp>
          <p:nvSpPr>
            <p:cNvPr id="54" name="Hexagon 53"/>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pitchFamily="34" charset="0"/>
              </a:endParaRPr>
            </a:p>
          </p:txBody>
        </p:sp>
        <p:sp>
          <p:nvSpPr>
            <p:cNvPr id="55" name="Hexagon 54"/>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pitchFamily="34" charset="0"/>
              </a:endParaRPr>
            </a:p>
          </p:txBody>
        </p:sp>
        <p:sp>
          <p:nvSpPr>
            <p:cNvPr id="56" name="Hexagon 55"/>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pitchFamily="34" charset="0"/>
              </a:endParaRPr>
            </a:p>
          </p:txBody>
        </p:sp>
        <p:sp>
          <p:nvSpPr>
            <p:cNvPr id="59" name="Freeform 58"/>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pitchFamily="34" charset="0"/>
              </a:endParaRPr>
            </a:p>
          </p:txBody>
        </p:sp>
        <p:sp>
          <p:nvSpPr>
            <p:cNvPr id="60" name="Hexagon 59"/>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pitchFamily="34" charset="0"/>
              </a:endParaRPr>
            </a:p>
          </p:txBody>
        </p:sp>
        <p:sp>
          <p:nvSpPr>
            <p:cNvPr id="62" name="Hexagon 61"/>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pitchFamily="34" charset="0"/>
              </a:endParaRPr>
            </a:p>
          </p:txBody>
        </p:sp>
        <p:sp>
          <p:nvSpPr>
            <p:cNvPr id="63" name="Hexagon 62"/>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pitchFamily="34" charset="0"/>
              </a:endParaRPr>
            </a:p>
          </p:txBody>
        </p:sp>
        <p:sp>
          <p:nvSpPr>
            <p:cNvPr id="64" name="Hexagon 63"/>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pitchFamily="34" charset="0"/>
              </a:endParaRPr>
            </a:p>
          </p:txBody>
        </p:sp>
        <p:sp>
          <p:nvSpPr>
            <p:cNvPr id="65" name="Hexagon 64"/>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pitchFamily="34" charset="0"/>
              </a:endParaRPr>
            </a:p>
          </p:txBody>
        </p:sp>
        <p:sp>
          <p:nvSpPr>
            <p:cNvPr id="66" name="Hexagon 65"/>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pitchFamily="34" charset="0"/>
              </a:endParaRPr>
            </a:p>
          </p:txBody>
        </p:sp>
        <p:sp>
          <p:nvSpPr>
            <p:cNvPr id="67" name="Hexagon 66"/>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pitchFamily="34" charset="0"/>
              </a:endParaRPr>
            </a:p>
          </p:txBody>
        </p:sp>
        <p:sp>
          <p:nvSpPr>
            <p:cNvPr id="68" name="Hexagon 67"/>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pitchFamily="34" charset="0"/>
              </a:endParaRPr>
            </a:p>
          </p:txBody>
        </p:sp>
        <p:sp>
          <p:nvSpPr>
            <p:cNvPr id="69" name="Hexagon 68"/>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pitchFamily="34" charset="0"/>
              </a:endParaRPr>
            </a:p>
          </p:txBody>
        </p:sp>
        <p:sp>
          <p:nvSpPr>
            <p:cNvPr id="70" name="Freeform 69"/>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pitchFamily="34" charset="0"/>
              </a:endParaRPr>
            </a:p>
          </p:txBody>
        </p:sp>
        <p:sp>
          <p:nvSpPr>
            <p:cNvPr id="71" name="Freeform 70"/>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pitchFamily="34" charset="0"/>
              </a:endParaRPr>
            </a:p>
          </p:txBody>
        </p:sp>
      </p:grpSp>
      <p:sp>
        <p:nvSpPr>
          <p:cNvPr id="46" name="Rectangle 45"/>
          <p:cNvSpPr/>
          <p:nvPr/>
        </p:nvSpPr>
        <p:spPr>
          <a:xfrm>
            <a:off x="4561242" y="-21511"/>
            <a:ext cx="3679116"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pitchFamily="34" charset="0"/>
            </a:endParaRPr>
          </a:p>
        </p:txBody>
      </p:sp>
      <p:sp>
        <p:nvSpPr>
          <p:cNvPr id="57" name="Rectangle 56"/>
          <p:cNvSpPr/>
          <p:nvPr/>
        </p:nvSpPr>
        <p:spPr>
          <a:xfrm>
            <a:off x="4649096" y="-21510"/>
            <a:ext cx="35052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pitchFamily="34" charset="0"/>
            </a:endParaRPr>
          </a:p>
        </p:txBody>
      </p:sp>
      <p:sp>
        <p:nvSpPr>
          <p:cNvPr id="5" name="Date Placeholder 4"/>
          <p:cNvSpPr>
            <a:spLocks noGrp="1"/>
          </p:cNvSpPr>
          <p:nvPr>
            <p:ph type="dt" sz="half" idx="10"/>
          </p:nvPr>
        </p:nvSpPr>
        <p:spPr>
          <a:xfrm>
            <a:off x="5997388" y="224492"/>
            <a:ext cx="2133600" cy="365125"/>
          </a:xfrm>
          <a:prstGeom prst="rect">
            <a:avLst/>
          </a:prstGeom>
        </p:spPr>
        <p:txBody>
          <a:bodyPr/>
          <a:lstStyle/>
          <a:p>
            <a:fld id="{10DB0368-0005-4858-9A4B-9B11BC04BCB3}" type="datetimeFigureOut">
              <a:rPr lang="en-US" smtClean="0"/>
              <a:pPr/>
              <a:t>2/16/2019</a:t>
            </a:fld>
            <a:endParaRPr lang="en-US" dirty="0"/>
          </a:p>
        </p:txBody>
      </p:sp>
      <p:sp>
        <p:nvSpPr>
          <p:cNvPr id="7" name="Slide Number Placeholder 6"/>
          <p:cNvSpPr>
            <a:spLocks noGrp="1"/>
          </p:cNvSpPr>
          <p:nvPr>
            <p:ph type="sldNum" sz="quarter" idx="12"/>
          </p:nvPr>
        </p:nvSpPr>
        <p:spPr>
          <a:xfrm>
            <a:off x="4649096" y="224491"/>
            <a:ext cx="1332156" cy="365125"/>
          </a:xfrm>
          <a:prstGeom prst="rect">
            <a:avLst/>
          </a:prstGeom>
        </p:spPr>
        <p:txBody>
          <a:bodyPr/>
          <a:lstStyle/>
          <a:p>
            <a:fld id="{2E183E20-EA6C-4B37-8792-EE8D0DC3692E}" type="slidenum">
              <a:rPr lang="en-US" smtClean="0"/>
              <a:pPr/>
              <a:t>‹#›</a:t>
            </a:fld>
            <a:endParaRPr lang="en-US" dirty="0"/>
          </a:p>
        </p:txBody>
      </p:sp>
      <p:sp>
        <p:nvSpPr>
          <p:cNvPr id="58" name="Rectangle 57"/>
          <p:cNvSpPr/>
          <p:nvPr/>
        </p:nvSpPr>
        <p:spPr>
          <a:xfrm>
            <a:off x="905571" y="601883"/>
            <a:ext cx="3562257" cy="5648445"/>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pitchFamily="34" charset="0"/>
            </a:endParaRPr>
          </a:p>
        </p:txBody>
      </p:sp>
      <p:sp>
        <p:nvSpPr>
          <p:cNvPr id="3" name="Content Placeholder 2"/>
          <p:cNvSpPr>
            <a:spLocks noGrp="1"/>
          </p:cNvSpPr>
          <p:nvPr>
            <p:ph idx="1"/>
          </p:nvPr>
        </p:nvSpPr>
        <p:spPr>
          <a:xfrm>
            <a:off x="1145894" y="856527"/>
            <a:ext cx="3090440" cy="5150734"/>
          </a:xfrm>
        </p:spPr>
        <p:txBody>
          <a:bodyPr/>
          <a:lstStyle>
            <a:lvl1pPr>
              <a:defRPr sz="2400"/>
            </a:lvl1pPr>
            <a:lvl2pPr>
              <a:defRPr sz="2200"/>
            </a:lvl2pPr>
            <a:lvl3pPr>
              <a:defRPr sz="2000"/>
            </a:lvl3pPr>
            <a:lvl4pPr>
              <a:defRPr sz="18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1" name="Rectangle 60"/>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pitchFamily="34" charset="0"/>
            </a:endParaRPr>
          </a:p>
        </p:txBody>
      </p:sp>
      <p:sp>
        <p:nvSpPr>
          <p:cNvPr id="6" name="Footer Placeholder 5"/>
          <p:cNvSpPr>
            <a:spLocks noGrp="1"/>
          </p:cNvSpPr>
          <p:nvPr>
            <p:ph type="ftr" sz="quarter" idx="11"/>
          </p:nvPr>
        </p:nvSpPr>
        <p:spPr>
          <a:xfrm>
            <a:off x="4641448" y="5724835"/>
            <a:ext cx="3493664" cy="365125"/>
          </a:xfrm>
          <a:prstGeom prst="rect">
            <a:avLst/>
          </a:prstGeom>
        </p:spPr>
        <p:txBody>
          <a:bodyPr>
            <a:normAutofit/>
          </a:bodyPr>
          <a:lstStyle/>
          <a:p>
            <a:endParaRPr lang="en-US" dirty="0">
              <a:solidFill>
                <a:srgbClr val="FF0000"/>
              </a:solidFill>
            </a:endParaRPr>
          </a:p>
        </p:txBody>
      </p:sp>
      <p:sp>
        <p:nvSpPr>
          <p:cNvPr id="2" name="Title 1"/>
          <p:cNvSpPr>
            <a:spLocks noGrp="1"/>
          </p:cNvSpPr>
          <p:nvPr>
            <p:ph type="title"/>
          </p:nvPr>
        </p:nvSpPr>
        <p:spPr>
          <a:xfrm>
            <a:off x="4739833" y="2657434"/>
            <a:ext cx="3304572" cy="1463153"/>
          </a:xfrm>
        </p:spPr>
        <p:txBody>
          <a:bodyPr anchor="b">
            <a:normAutofit/>
          </a:bodyPr>
          <a:lstStyle>
            <a:lvl1pPr algn="l">
              <a:defRPr sz="2800" b="0"/>
            </a:lvl1pPr>
          </a:lstStyle>
          <a:p>
            <a:r>
              <a:rPr lang="en-US"/>
              <a:t>Click to edit Master title style</a:t>
            </a:r>
          </a:p>
        </p:txBody>
      </p:sp>
      <p:sp>
        <p:nvSpPr>
          <p:cNvPr id="4" name="Text Placeholder 3"/>
          <p:cNvSpPr>
            <a:spLocks noGrp="1"/>
          </p:cNvSpPr>
          <p:nvPr>
            <p:ph type="body" sz="half" idx="2"/>
          </p:nvPr>
        </p:nvSpPr>
        <p:spPr>
          <a:xfrm>
            <a:off x="4736592" y="4136994"/>
            <a:ext cx="3298784" cy="1517904"/>
          </a:xfrm>
        </p:spPr>
        <p:txBody>
          <a:bodyPr>
            <a:normAutofit/>
          </a:bodyPr>
          <a:lstStyle>
            <a:lvl1pPr marL="0" indent="0">
              <a:buNone/>
              <a:defRPr sz="1600">
                <a:solidFill>
                  <a:srgbClr val="42424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92329829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44" name="Group 43"/>
          <p:cNvGrpSpPr/>
          <p:nvPr/>
        </p:nvGrpSpPr>
        <p:grpSpPr>
          <a:xfrm>
            <a:off x="-382404" y="0"/>
            <a:ext cx="9932332" cy="6858000"/>
            <a:chOff x="-382404" y="0"/>
            <a:chExt cx="9932332" cy="6858000"/>
          </a:xfrm>
        </p:grpSpPr>
        <p:grpSp>
          <p:nvGrpSpPr>
            <p:cNvPr id="45" name="Group 44"/>
            <p:cNvGrpSpPr/>
            <p:nvPr/>
          </p:nvGrpSpPr>
          <p:grpSpPr>
            <a:xfrm>
              <a:off x="0" y="0"/>
              <a:ext cx="9144000" cy="6858000"/>
              <a:chOff x="0" y="0"/>
              <a:chExt cx="9144000" cy="6858000"/>
            </a:xfrm>
          </p:grpSpPr>
          <p:grpSp>
            <p:nvGrpSpPr>
              <p:cNvPr id="75" name="Group 4"/>
              <p:cNvGrpSpPr/>
              <p:nvPr/>
            </p:nvGrpSpPr>
            <p:grpSpPr>
              <a:xfrm>
                <a:off x="0" y="0"/>
                <a:ext cx="2514600" cy="6858000"/>
                <a:chOff x="0" y="0"/>
                <a:chExt cx="2514600" cy="6858000"/>
              </a:xfrm>
            </p:grpSpPr>
            <p:sp>
              <p:nvSpPr>
                <p:cNvPr id="87" name="Rectangle 86"/>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pitchFamily="34" charset="0"/>
                  </a:endParaRPr>
                </a:p>
              </p:txBody>
            </p:sp>
            <p:sp>
              <p:nvSpPr>
                <p:cNvPr id="88"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pitchFamily="34" charset="0"/>
                  </a:endParaRPr>
                </a:p>
              </p:txBody>
            </p:sp>
            <p:sp>
              <p:nvSpPr>
                <p:cNvPr id="89"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pitchFamily="34" charset="0"/>
                  </a:endParaRPr>
                </a:p>
              </p:txBody>
            </p:sp>
          </p:grpSp>
          <p:grpSp>
            <p:nvGrpSpPr>
              <p:cNvPr id="76" name="Group 5"/>
              <p:cNvGrpSpPr/>
              <p:nvPr/>
            </p:nvGrpSpPr>
            <p:grpSpPr>
              <a:xfrm>
                <a:off x="422910" y="0"/>
                <a:ext cx="2514600" cy="6858000"/>
                <a:chOff x="0" y="0"/>
                <a:chExt cx="2514600" cy="6858000"/>
              </a:xfrm>
            </p:grpSpPr>
            <p:sp>
              <p:nvSpPr>
                <p:cNvPr id="84" name="Rectangle 83"/>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pitchFamily="34" charset="0"/>
                  </a:endParaRPr>
                </a:p>
              </p:txBody>
            </p:sp>
            <p:sp>
              <p:nvSpPr>
                <p:cNvPr id="85" name="Rectangle 84"/>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pitchFamily="34" charset="0"/>
                  </a:endParaRPr>
                </a:p>
              </p:txBody>
            </p:sp>
            <p:sp>
              <p:nvSpPr>
                <p:cNvPr id="86" name="Rectangle 85"/>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pitchFamily="34" charset="0"/>
                  </a:endParaRPr>
                </a:p>
              </p:txBody>
            </p:sp>
          </p:grpSp>
          <p:grpSp>
            <p:nvGrpSpPr>
              <p:cNvPr id="77" name="Group 9"/>
              <p:cNvGrpSpPr/>
              <p:nvPr/>
            </p:nvGrpSpPr>
            <p:grpSpPr>
              <a:xfrm rot="10800000">
                <a:off x="6629400" y="0"/>
                <a:ext cx="2514600" cy="6858000"/>
                <a:chOff x="0" y="0"/>
                <a:chExt cx="2514600" cy="6858000"/>
              </a:xfrm>
            </p:grpSpPr>
            <p:sp>
              <p:nvSpPr>
                <p:cNvPr id="81" name="Rectangle 80"/>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pitchFamily="34" charset="0"/>
                  </a:endParaRPr>
                </a:p>
              </p:txBody>
            </p:sp>
            <p:sp>
              <p:nvSpPr>
                <p:cNvPr id="82" name="Rectangle 81"/>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pitchFamily="34" charset="0"/>
                  </a:endParaRPr>
                </a:p>
              </p:txBody>
            </p:sp>
            <p:sp>
              <p:nvSpPr>
                <p:cNvPr id="83" name="Rectangle 82"/>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pitchFamily="34" charset="0"/>
                  </a:endParaRPr>
                </a:p>
              </p:txBody>
            </p:sp>
          </p:grpSp>
          <p:sp>
            <p:nvSpPr>
              <p:cNvPr id="78" name="Rectangle 77"/>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pitchFamily="34" charset="0"/>
                </a:endParaRPr>
              </a:p>
            </p:txBody>
          </p:sp>
          <p:sp>
            <p:nvSpPr>
              <p:cNvPr id="79" name="Rectangle 78"/>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pitchFamily="34" charset="0"/>
                </a:endParaRPr>
              </a:p>
            </p:txBody>
          </p:sp>
          <p:sp>
            <p:nvSpPr>
              <p:cNvPr id="80" name="Rectangle 79"/>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pitchFamily="34" charset="0"/>
                </a:endParaRPr>
              </a:p>
            </p:txBody>
          </p:sp>
        </p:grpSp>
        <p:sp>
          <p:nvSpPr>
            <p:cNvPr id="46" name="Freeform 45"/>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solidFill>
                  <a:prstClr val="black"/>
                </a:solidFill>
                <a:latin typeface="Calibri" panose="020F0502020204030204" pitchFamily="34" charset="0"/>
              </a:endParaRPr>
            </a:p>
          </p:txBody>
        </p:sp>
        <p:sp>
          <p:nvSpPr>
            <p:cNvPr id="47" name="Freeform 46"/>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solidFill>
                  <a:prstClr val="black"/>
                </a:solidFill>
                <a:latin typeface="Calibri" panose="020F0502020204030204" pitchFamily="34" charset="0"/>
              </a:endParaRPr>
            </a:p>
          </p:txBody>
        </p:sp>
        <p:sp>
          <p:nvSpPr>
            <p:cNvPr id="48" name="Freeform 47"/>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solidFill>
                  <a:prstClr val="black"/>
                </a:solidFill>
                <a:latin typeface="Calibri" panose="020F0502020204030204" pitchFamily="34" charset="0"/>
              </a:endParaRPr>
            </a:p>
          </p:txBody>
        </p:sp>
        <p:sp>
          <p:nvSpPr>
            <p:cNvPr id="49" name="Freeform 48"/>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solidFill>
                  <a:prstClr val="black"/>
                </a:solidFill>
                <a:latin typeface="Calibri" panose="020F0502020204030204" pitchFamily="34" charset="0"/>
              </a:endParaRPr>
            </a:p>
          </p:txBody>
        </p:sp>
        <p:sp>
          <p:nvSpPr>
            <p:cNvPr id="50" name="Freeform 49"/>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solidFill>
                  <a:prstClr val="black"/>
                </a:solidFill>
                <a:latin typeface="Calibri" panose="020F0502020204030204" pitchFamily="34" charset="0"/>
              </a:endParaRPr>
            </a:p>
          </p:txBody>
        </p:sp>
        <p:sp>
          <p:nvSpPr>
            <p:cNvPr id="51" name="Hexagon 50"/>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pitchFamily="34" charset="0"/>
              </a:endParaRPr>
            </a:p>
          </p:txBody>
        </p:sp>
        <p:sp>
          <p:nvSpPr>
            <p:cNvPr id="52" name="Hexagon 51"/>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pitchFamily="34" charset="0"/>
              </a:endParaRPr>
            </a:p>
          </p:txBody>
        </p:sp>
        <p:sp>
          <p:nvSpPr>
            <p:cNvPr id="60" name="Hexagon 59"/>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pitchFamily="34" charset="0"/>
              </a:endParaRPr>
            </a:p>
          </p:txBody>
        </p:sp>
        <p:sp>
          <p:nvSpPr>
            <p:cNvPr id="61" name="Hexagon 60"/>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pitchFamily="34" charset="0"/>
              </a:endParaRPr>
            </a:p>
          </p:txBody>
        </p:sp>
        <p:sp>
          <p:nvSpPr>
            <p:cNvPr id="62" name="Hexagon 61"/>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pitchFamily="34" charset="0"/>
              </a:endParaRPr>
            </a:p>
          </p:txBody>
        </p:sp>
        <p:sp>
          <p:nvSpPr>
            <p:cNvPr id="63" name="Freeform 62"/>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pitchFamily="34" charset="0"/>
              </a:endParaRPr>
            </a:p>
          </p:txBody>
        </p:sp>
        <p:sp>
          <p:nvSpPr>
            <p:cNvPr id="64" name="Hexagon 63"/>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pitchFamily="34" charset="0"/>
              </a:endParaRPr>
            </a:p>
          </p:txBody>
        </p:sp>
        <p:sp>
          <p:nvSpPr>
            <p:cNvPr id="65" name="Hexagon 64"/>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pitchFamily="34" charset="0"/>
              </a:endParaRPr>
            </a:p>
          </p:txBody>
        </p:sp>
        <p:sp>
          <p:nvSpPr>
            <p:cNvPr id="66" name="Hexagon 65"/>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pitchFamily="34" charset="0"/>
              </a:endParaRPr>
            </a:p>
          </p:txBody>
        </p:sp>
        <p:sp>
          <p:nvSpPr>
            <p:cNvPr id="67" name="Hexagon 66"/>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pitchFamily="34" charset="0"/>
              </a:endParaRPr>
            </a:p>
          </p:txBody>
        </p:sp>
        <p:sp>
          <p:nvSpPr>
            <p:cNvPr id="68" name="Hexagon 67"/>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pitchFamily="34" charset="0"/>
              </a:endParaRPr>
            </a:p>
          </p:txBody>
        </p:sp>
        <p:sp>
          <p:nvSpPr>
            <p:cNvPr id="69" name="Hexagon 68"/>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pitchFamily="34" charset="0"/>
              </a:endParaRPr>
            </a:p>
          </p:txBody>
        </p:sp>
        <p:sp>
          <p:nvSpPr>
            <p:cNvPr id="70" name="Hexagon 69"/>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pitchFamily="34" charset="0"/>
              </a:endParaRPr>
            </a:p>
          </p:txBody>
        </p:sp>
        <p:sp>
          <p:nvSpPr>
            <p:cNvPr id="71" name="Hexagon 70"/>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pitchFamily="34" charset="0"/>
              </a:endParaRPr>
            </a:p>
          </p:txBody>
        </p:sp>
        <p:sp>
          <p:nvSpPr>
            <p:cNvPr id="72" name="Hexagon 71"/>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pitchFamily="34" charset="0"/>
              </a:endParaRPr>
            </a:p>
          </p:txBody>
        </p:sp>
        <p:sp>
          <p:nvSpPr>
            <p:cNvPr id="73" name="Freeform 72"/>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pitchFamily="34" charset="0"/>
              </a:endParaRPr>
            </a:p>
          </p:txBody>
        </p:sp>
        <p:sp>
          <p:nvSpPr>
            <p:cNvPr id="74" name="Freeform 73"/>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pitchFamily="34" charset="0"/>
              </a:endParaRPr>
            </a:p>
          </p:txBody>
        </p:sp>
      </p:grpSp>
      <p:sp>
        <p:nvSpPr>
          <p:cNvPr id="94" name="Rectangle 93"/>
          <p:cNvSpPr/>
          <p:nvPr/>
        </p:nvSpPr>
        <p:spPr>
          <a:xfrm>
            <a:off x="4561242" y="-21511"/>
            <a:ext cx="3679116"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pitchFamily="34" charset="0"/>
            </a:endParaRPr>
          </a:p>
        </p:txBody>
      </p:sp>
      <p:sp>
        <p:nvSpPr>
          <p:cNvPr id="101" name="Rectangle 100"/>
          <p:cNvSpPr/>
          <p:nvPr/>
        </p:nvSpPr>
        <p:spPr>
          <a:xfrm>
            <a:off x="4649096" y="-21510"/>
            <a:ext cx="35052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pitchFamily="34" charset="0"/>
            </a:endParaRPr>
          </a:p>
        </p:txBody>
      </p:sp>
      <p:sp>
        <p:nvSpPr>
          <p:cNvPr id="102" name="Rectangle 101"/>
          <p:cNvSpPr/>
          <p:nvPr/>
        </p:nvSpPr>
        <p:spPr>
          <a:xfrm>
            <a:off x="905571" y="601883"/>
            <a:ext cx="3562257" cy="5648445"/>
          </a:xfrm>
          <a:prstGeom prst="rect">
            <a:avLst/>
          </a:prstGeom>
          <a:solidFill>
            <a:srgbClr val="FFFFFF"/>
          </a:solidFill>
          <a:ln w="3175">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pitchFamily="34" charset="0"/>
            </a:endParaRPr>
          </a:p>
        </p:txBody>
      </p:sp>
      <p:sp>
        <p:nvSpPr>
          <p:cNvPr id="105" name="Rectangle 104"/>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pitchFamily="34" charset="0"/>
            </a:endParaRPr>
          </a:p>
        </p:txBody>
      </p:sp>
      <p:sp>
        <p:nvSpPr>
          <p:cNvPr id="2" name="Title 1"/>
          <p:cNvSpPr>
            <a:spLocks noGrp="1"/>
          </p:cNvSpPr>
          <p:nvPr>
            <p:ph type="title"/>
          </p:nvPr>
        </p:nvSpPr>
        <p:spPr>
          <a:xfrm>
            <a:off x="4734424" y="2660904"/>
            <a:ext cx="3300984" cy="1463040"/>
          </a:xfrm>
        </p:spPr>
        <p:txBody>
          <a:bodyPr anchor="b">
            <a:normAutofit/>
          </a:bodyPr>
          <a:lstStyle>
            <a:lvl1pPr algn="l">
              <a:defRPr sz="2800" b="0"/>
            </a:lvl1pPr>
          </a:lstStyle>
          <a:p>
            <a:r>
              <a:rPr lang="en-US"/>
              <a:t>Click to edit Master title style</a:t>
            </a:r>
          </a:p>
        </p:txBody>
      </p:sp>
      <p:sp>
        <p:nvSpPr>
          <p:cNvPr id="3" name="Picture Placeholder 2"/>
          <p:cNvSpPr>
            <a:spLocks noGrp="1"/>
          </p:cNvSpPr>
          <p:nvPr>
            <p:ph type="pic" idx="1"/>
          </p:nvPr>
        </p:nvSpPr>
        <p:spPr>
          <a:xfrm>
            <a:off x="1005208" y="693795"/>
            <a:ext cx="3359623" cy="5468112"/>
          </a:xfrm>
        </p:spPr>
        <p:txBody>
          <a:bodyPr/>
          <a:lstStyle>
            <a:lvl1pPr marL="0" indent="0">
              <a:buNone/>
              <a:defRPr sz="3200">
                <a:solidFill>
                  <a:schemeClr val="accent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4734630" y="4133088"/>
            <a:ext cx="3300573" cy="1519561"/>
          </a:xfrm>
        </p:spPr>
        <p:txBody>
          <a:bodyPr>
            <a:normAutofit/>
          </a:bodyPr>
          <a:lstStyle>
            <a:lvl1pPr marL="0" indent="0">
              <a:buNone/>
              <a:defRPr sz="1600">
                <a:solidFill>
                  <a:srgbClr val="42424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5997388" y="224492"/>
            <a:ext cx="2133600" cy="365125"/>
          </a:xfrm>
          <a:prstGeom prst="rect">
            <a:avLst/>
          </a:prstGeom>
        </p:spPr>
        <p:txBody>
          <a:bodyPr/>
          <a:lstStyle/>
          <a:p>
            <a:fld id="{10DB0368-0005-4858-9A4B-9B11BC04BCB3}" type="datetimeFigureOut">
              <a:rPr lang="en-US" smtClean="0"/>
              <a:pPr/>
              <a:t>2/16/2019</a:t>
            </a:fld>
            <a:endParaRPr lang="en-US" dirty="0"/>
          </a:p>
        </p:txBody>
      </p:sp>
      <p:sp>
        <p:nvSpPr>
          <p:cNvPr id="6" name="Footer Placeholder 5"/>
          <p:cNvSpPr>
            <a:spLocks noGrp="1"/>
          </p:cNvSpPr>
          <p:nvPr>
            <p:ph type="ftr" sz="quarter" idx="11"/>
          </p:nvPr>
        </p:nvSpPr>
        <p:spPr>
          <a:xfrm>
            <a:off x="4641448" y="5724835"/>
            <a:ext cx="3493664" cy="365125"/>
          </a:xfrm>
          <a:prstGeom prst="rect">
            <a:avLst/>
          </a:prstGeom>
        </p:spPr>
        <p:txBody>
          <a:bodyPr>
            <a:normAutofit/>
          </a:bodyPr>
          <a:lstStyle/>
          <a:p>
            <a:endParaRPr lang="en-US" dirty="0">
              <a:solidFill>
                <a:srgbClr val="FF0000"/>
              </a:solidFill>
            </a:endParaRPr>
          </a:p>
        </p:txBody>
      </p:sp>
      <p:sp>
        <p:nvSpPr>
          <p:cNvPr id="7" name="Slide Number Placeholder 6"/>
          <p:cNvSpPr>
            <a:spLocks noGrp="1"/>
          </p:cNvSpPr>
          <p:nvPr>
            <p:ph type="sldNum" sz="quarter" idx="12"/>
          </p:nvPr>
        </p:nvSpPr>
        <p:spPr>
          <a:xfrm>
            <a:off x="4649096" y="224491"/>
            <a:ext cx="1332156" cy="365125"/>
          </a:xfrm>
          <a:prstGeom prst="rect">
            <a:avLst/>
          </a:prstGeom>
        </p:spPr>
        <p:txBody>
          <a:bodyPr/>
          <a:lstStyle/>
          <a:p>
            <a:fld id="{2E183E20-EA6C-4B37-8792-EE8D0DC3692E}" type="slidenum">
              <a:rPr lang="en-US" smtClean="0"/>
              <a:pPr/>
              <a:t>‹#›</a:t>
            </a:fld>
            <a:endParaRPr lang="en-US" dirty="0"/>
          </a:p>
        </p:txBody>
      </p:sp>
    </p:spTree>
    <p:extLst>
      <p:ext uri="{BB962C8B-B14F-4D97-AF65-F5344CB8AC3E}">
        <p14:creationId xmlns:p14="http://schemas.microsoft.com/office/powerpoint/2010/main" val="341086465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5997388" y="224492"/>
            <a:ext cx="2133600" cy="365125"/>
          </a:xfrm>
          <a:prstGeom prst="rect">
            <a:avLst/>
          </a:prstGeom>
        </p:spPr>
        <p:txBody>
          <a:bodyPr/>
          <a:lstStyle/>
          <a:p>
            <a:fld id="{10DB0368-0005-4858-9A4B-9B11BC04BCB3}" type="datetimeFigureOut">
              <a:rPr lang="en-US" smtClean="0"/>
              <a:pPr/>
              <a:t>2/16/2019</a:t>
            </a:fld>
            <a:endParaRPr lang="en-US" dirty="0"/>
          </a:p>
        </p:txBody>
      </p:sp>
      <p:sp>
        <p:nvSpPr>
          <p:cNvPr id="5" name="Footer Placeholder 4"/>
          <p:cNvSpPr>
            <a:spLocks noGrp="1"/>
          </p:cNvSpPr>
          <p:nvPr>
            <p:ph type="ftr" sz="quarter" idx="11"/>
          </p:nvPr>
        </p:nvSpPr>
        <p:spPr>
          <a:xfrm>
            <a:off x="4641448" y="5852160"/>
            <a:ext cx="3502152" cy="365125"/>
          </a:xfrm>
          <a:prstGeom prst="rect">
            <a:avLst/>
          </a:prstGeom>
        </p:spPr>
        <p:txBody>
          <a:bodyPr/>
          <a:lstStyle/>
          <a:p>
            <a:endParaRPr lang="en-US" dirty="0">
              <a:solidFill>
                <a:srgbClr val="FF0000"/>
              </a:solidFill>
            </a:endParaRPr>
          </a:p>
        </p:txBody>
      </p:sp>
      <p:sp>
        <p:nvSpPr>
          <p:cNvPr id="6" name="Slide Number Placeholder 5"/>
          <p:cNvSpPr>
            <a:spLocks noGrp="1"/>
          </p:cNvSpPr>
          <p:nvPr>
            <p:ph type="sldNum" sz="quarter" idx="12"/>
          </p:nvPr>
        </p:nvSpPr>
        <p:spPr>
          <a:xfrm>
            <a:off x="4649096" y="224491"/>
            <a:ext cx="1332156" cy="365125"/>
          </a:xfrm>
          <a:prstGeom prst="rect">
            <a:avLst/>
          </a:prstGeom>
        </p:spPr>
        <p:txBody>
          <a:bodyPr/>
          <a:lstStyle/>
          <a:p>
            <a:fld id="{2E183E20-EA6C-4B37-8792-EE8D0DC3692E}" type="slidenum">
              <a:rPr lang="en-US" smtClean="0"/>
              <a:pPr/>
              <a:t>‹#›</a:t>
            </a:fld>
            <a:endParaRPr lang="en-US" dirty="0"/>
          </a:p>
        </p:txBody>
      </p:sp>
    </p:spTree>
    <p:extLst>
      <p:ext uri="{BB962C8B-B14F-4D97-AF65-F5344CB8AC3E}">
        <p14:creationId xmlns:p14="http://schemas.microsoft.com/office/powerpoint/2010/main" val="318995846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030147"/>
            <a:ext cx="1484453" cy="4780344"/>
          </a:xfrm>
        </p:spPr>
        <p:txBody>
          <a:bodyPr vert="eaVert" anchor="ctr"/>
          <a:lstStyle/>
          <a:p>
            <a:r>
              <a:rPr lang="en-US"/>
              <a:t>Click to edit Master title style</a:t>
            </a:r>
          </a:p>
        </p:txBody>
      </p:sp>
      <p:sp>
        <p:nvSpPr>
          <p:cNvPr id="3" name="Vertical Text Placeholder 2"/>
          <p:cNvSpPr>
            <a:spLocks noGrp="1"/>
          </p:cNvSpPr>
          <p:nvPr>
            <p:ph type="body" orient="vert" idx="1"/>
          </p:nvPr>
        </p:nvSpPr>
        <p:spPr>
          <a:xfrm>
            <a:off x="1053296" y="1030147"/>
            <a:ext cx="5423704" cy="47803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5997388" y="224492"/>
            <a:ext cx="2133600" cy="365125"/>
          </a:xfrm>
          <a:prstGeom prst="rect">
            <a:avLst/>
          </a:prstGeom>
        </p:spPr>
        <p:txBody>
          <a:bodyPr/>
          <a:lstStyle/>
          <a:p>
            <a:fld id="{10DB0368-0005-4858-9A4B-9B11BC04BCB3}" type="datetimeFigureOut">
              <a:rPr lang="en-US" smtClean="0"/>
              <a:pPr/>
              <a:t>2/16/2019</a:t>
            </a:fld>
            <a:endParaRPr lang="en-US" dirty="0"/>
          </a:p>
        </p:txBody>
      </p:sp>
      <p:sp>
        <p:nvSpPr>
          <p:cNvPr id="5" name="Footer Placeholder 4"/>
          <p:cNvSpPr>
            <a:spLocks noGrp="1"/>
          </p:cNvSpPr>
          <p:nvPr>
            <p:ph type="ftr" sz="quarter" idx="11"/>
          </p:nvPr>
        </p:nvSpPr>
        <p:spPr>
          <a:xfrm>
            <a:off x="4641448" y="5852160"/>
            <a:ext cx="3502152" cy="365125"/>
          </a:xfrm>
          <a:prstGeom prst="rect">
            <a:avLst/>
          </a:prstGeom>
        </p:spPr>
        <p:txBody>
          <a:bodyPr/>
          <a:lstStyle/>
          <a:p>
            <a:endParaRPr lang="en-US" dirty="0">
              <a:solidFill>
                <a:srgbClr val="FF0000"/>
              </a:solidFill>
            </a:endParaRPr>
          </a:p>
        </p:txBody>
      </p:sp>
      <p:sp>
        <p:nvSpPr>
          <p:cNvPr id="6" name="Slide Number Placeholder 5"/>
          <p:cNvSpPr>
            <a:spLocks noGrp="1"/>
          </p:cNvSpPr>
          <p:nvPr>
            <p:ph type="sldNum" sz="quarter" idx="12"/>
          </p:nvPr>
        </p:nvSpPr>
        <p:spPr>
          <a:xfrm>
            <a:off x="4649096" y="224491"/>
            <a:ext cx="1332156" cy="365125"/>
          </a:xfrm>
          <a:prstGeom prst="rect">
            <a:avLst/>
          </a:prstGeom>
        </p:spPr>
        <p:txBody>
          <a:bodyPr/>
          <a:lstStyle/>
          <a:p>
            <a:fld id="{2E183E20-EA6C-4B37-8792-EE8D0DC3692E}" type="slidenum">
              <a:rPr lang="en-US" smtClean="0"/>
              <a:pPr/>
              <a:t>‹#›</a:t>
            </a:fld>
            <a:endParaRPr lang="en-US" dirty="0"/>
          </a:p>
        </p:txBody>
      </p:sp>
    </p:spTree>
    <p:extLst>
      <p:ext uri="{BB962C8B-B14F-4D97-AF65-F5344CB8AC3E}">
        <p14:creationId xmlns:p14="http://schemas.microsoft.com/office/powerpoint/2010/main" val="321303355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x">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Text Placeholder 2"/>
          <p:cNvSpPr>
            <a:spLocks noGrp="1"/>
          </p:cNvSpPr>
          <p:nvPr>
            <p:ph type="body"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5997388" y="224492"/>
            <a:ext cx="2133600" cy="365125"/>
          </a:xfrm>
          <a:prstGeom prst="rect">
            <a:avLst/>
          </a:prstGeom>
        </p:spPr>
        <p:txBody>
          <a:bodyPr/>
          <a:lstStyle/>
          <a:p>
            <a:fld id="{10DB0368-0005-4858-9A4B-9B11BC04BCB3}" type="datetimeFigureOut">
              <a:rPr lang="en-US" smtClean="0"/>
              <a:pPr/>
              <a:t>2/16/2019</a:t>
            </a:fld>
            <a:endParaRPr lang="en-US" dirty="0"/>
          </a:p>
        </p:txBody>
      </p:sp>
      <p:sp>
        <p:nvSpPr>
          <p:cNvPr id="5" name="Footer Placeholder 4"/>
          <p:cNvSpPr>
            <a:spLocks noGrp="1"/>
          </p:cNvSpPr>
          <p:nvPr>
            <p:ph type="ftr" sz="quarter" idx="11"/>
          </p:nvPr>
        </p:nvSpPr>
        <p:spPr>
          <a:xfrm>
            <a:off x="4641448" y="5852160"/>
            <a:ext cx="3502152" cy="365125"/>
          </a:xfrm>
          <a:prstGeom prst="rect">
            <a:avLst/>
          </a:prstGeom>
        </p:spPr>
        <p:txBody>
          <a:bodyPr/>
          <a:lstStyle/>
          <a:p>
            <a:endParaRPr lang="en-US" dirty="0">
              <a:solidFill>
                <a:srgbClr val="FF0000"/>
              </a:solidFill>
            </a:endParaRPr>
          </a:p>
        </p:txBody>
      </p:sp>
      <p:sp>
        <p:nvSpPr>
          <p:cNvPr id="6" name="Slide Number Placeholder 5"/>
          <p:cNvSpPr>
            <a:spLocks noGrp="1"/>
          </p:cNvSpPr>
          <p:nvPr>
            <p:ph type="sldNum" sz="quarter" idx="12"/>
          </p:nvPr>
        </p:nvSpPr>
        <p:spPr>
          <a:xfrm>
            <a:off x="4649096" y="224491"/>
            <a:ext cx="1332156" cy="365125"/>
          </a:xfrm>
          <a:prstGeom prst="rect">
            <a:avLst/>
          </a:prstGeom>
        </p:spPr>
        <p:txBody>
          <a:bodyPr/>
          <a:lstStyle/>
          <a:p>
            <a:fld id="{2E183E20-EA6C-4B37-8792-EE8D0DC3692E}" type="slidenum">
              <a:rPr lang="en-US" smtClean="0"/>
              <a:pPr/>
              <a:t>‹#›</a:t>
            </a:fld>
            <a:endParaRPr lang="en-US" dirty="0"/>
          </a:p>
        </p:txBody>
      </p:sp>
    </p:spTree>
    <p:extLst>
      <p:ext uri="{BB962C8B-B14F-4D97-AF65-F5344CB8AC3E}">
        <p14:creationId xmlns:p14="http://schemas.microsoft.com/office/powerpoint/2010/main" val="36714174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C97A823-EEA6-489C-89E2-A4B69A1D33EB}" type="datetimeFigureOut">
              <a:rPr lang="en-US" smtClean="0">
                <a:solidFill>
                  <a:prstClr val="black">
                    <a:tint val="75000"/>
                  </a:prstClr>
                </a:solidFill>
              </a:rPr>
              <a:pPr/>
              <a:t>2/16/2019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09BD740-FEE1-4740-8259-09876AC1F61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90780654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C97A823-EEA6-489C-89E2-A4B69A1D33EB}" type="datetimeFigureOut">
              <a:rPr lang="en-US" smtClean="0">
                <a:solidFill>
                  <a:prstClr val="black">
                    <a:tint val="75000"/>
                  </a:prstClr>
                </a:solidFill>
              </a:rPr>
              <a:pPr/>
              <a:t>2/16/2019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09BD740-FEE1-4740-8259-09876AC1F61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65697854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C97A823-EEA6-489C-89E2-A4B69A1D33EB}" type="datetimeFigureOut">
              <a:rPr lang="en-US" smtClean="0">
                <a:solidFill>
                  <a:prstClr val="black">
                    <a:tint val="75000"/>
                  </a:prstClr>
                </a:solidFill>
              </a:rPr>
              <a:pPr/>
              <a:t>2/16/2019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09BD740-FEE1-4740-8259-09876AC1F61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09413223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C97A823-EEA6-489C-89E2-A4B69A1D33EB}" type="datetimeFigureOut">
              <a:rPr lang="en-US" smtClean="0">
                <a:solidFill>
                  <a:prstClr val="black">
                    <a:tint val="75000"/>
                  </a:prstClr>
                </a:solidFill>
              </a:rPr>
              <a:pPr/>
              <a:t>2/16/2019</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409BD740-FEE1-4740-8259-09876AC1F61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98277244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C97A823-EEA6-489C-89E2-A4B69A1D33EB}" type="datetimeFigureOut">
              <a:rPr lang="en-US" smtClean="0">
                <a:solidFill>
                  <a:prstClr val="black">
                    <a:tint val="75000"/>
                  </a:prstClr>
                </a:solidFill>
              </a:rPr>
              <a:pPr/>
              <a:t>2/16/2019</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409BD740-FEE1-4740-8259-09876AC1F61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6507156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B92D06B-D9A8-4193-8867-127CBC3AC82E}" type="datetimeFigureOut">
              <a:rPr lang="en-US" smtClean="0"/>
              <a:t>2/16/2019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D37FE97-CCDB-4183-8AC2-1A8FDED028CE}" type="slidenum">
              <a:rPr lang="en-US" smtClean="0"/>
              <a:t>‹#›</a:t>
            </a:fld>
            <a:endParaRPr lang="en-US" dirty="0"/>
          </a:p>
        </p:txBody>
      </p:sp>
    </p:spTree>
    <p:extLst>
      <p:ext uri="{BB962C8B-B14F-4D97-AF65-F5344CB8AC3E}">
        <p14:creationId xmlns:p14="http://schemas.microsoft.com/office/powerpoint/2010/main" val="35945059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C97A823-EEA6-489C-89E2-A4B69A1D33EB}" type="datetimeFigureOut">
              <a:rPr lang="en-US" smtClean="0">
                <a:solidFill>
                  <a:prstClr val="black">
                    <a:tint val="75000"/>
                  </a:prstClr>
                </a:solidFill>
              </a:rPr>
              <a:pPr/>
              <a:t>2/16/2019</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409BD740-FEE1-4740-8259-09876AC1F61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80861911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C97A823-EEA6-489C-89E2-A4B69A1D33EB}" type="datetimeFigureOut">
              <a:rPr lang="en-US" smtClean="0">
                <a:solidFill>
                  <a:prstClr val="black">
                    <a:tint val="75000"/>
                  </a:prstClr>
                </a:solidFill>
              </a:rPr>
              <a:pPr/>
              <a:t>2/16/2019</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409BD740-FEE1-4740-8259-09876AC1F61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54232470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C97A823-EEA6-489C-89E2-A4B69A1D33EB}" type="datetimeFigureOut">
              <a:rPr lang="en-US" smtClean="0">
                <a:solidFill>
                  <a:prstClr val="black">
                    <a:tint val="75000"/>
                  </a:prstClr>
                </a:solidFill>
              </a:rPr>
              <a:pPr/>
              <a:t>2/16/2019</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409BD740-FEE1-4740-8259-09876AC1F61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29355988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C97A823-EEA6-489C-89E2-A4B69A1D33EB}" type="datetimeFigureOut">
              <a:rPr lang="en-US" smtClean="0">
                <a:solidFill>
                  <a:prstClr val="black">
                    <a:tint val="75000"/>
                  </a:prstClr>
                </a:solidFill>
              </a:rPr>
              <a:pPr/>
              <a:t>2/16/2019</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409BD740-FEE1-4740-8259-09876AC1F61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49447414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C97A823-EEA6-489C-89E2-A4B69A1D33EB}" type="datetimeFigureOut">
              <a:rPr lang="en-US" smtClean="0">
                <a:solidFill>
                  <a:prstClr val="black">
                    <a:tint val="75000"/>
                  </a:prstClr>
                </a:solidFill>
              </a:rPr>
              <a:pPr/>
              <a:t>2/16/2019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09BD740-FEE1-4740-8259-09876AC1F61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46206897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C97A823-EEA6-489C-89E2-A4B69A1D33EB}" type="datetimeFigureOut">
              <a:rPr lang="en-US" smtClean="0">
                <a:solidFill>
                  <a:prstClr val="black">
                    <a:tint val="75000"/>
                  </a:prstClr>
                </a:solidFill>
              </a:rPr>
              <a:pPr/>
              <a:t>2/16/2019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09BD740-FEE1-4740-8259-09876AC1F61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95611735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able Placeholder 2"/>
          <p:cNvSpPr>
            <a:spLocks noGrp="1"/>
          </p:cNvSpPr>
          <p:nvPr>
            <p:ph type="tbl" idx="1"/>
          </p:nvPr>
        </p:nvSpPr>
        <p:spPr>
          <a:xfrm>
            <a:off x="457200" y="1600200"/>
            <a:ext cx="8229600" cy="4525963"/>
          </a:xfrm>
        </p:spPr>
        <p:txBody>
          <a:bodyPr/>
          <a:lstStyle/>
          <a:p>
            <a:pPr lvl="0"/>
            <a:endParaRPr lang="en-US" noProof="0" dirty="0"/>
          </a:p>
        </p:txBody>
      </p:sp>
      <p:sp>
        <p:nvSpPr>
          <p:cNvPr id="4" name="Date Placeholder 3"/>
          <p:cNvSpPr>
            <a:spLocks noGrp="1"/>
          </p:cNvSpPr>
          <p:nvPr>
            <p:ph type="dt" sz="half" idx="10"/>
          </p:nvPr>
        </p:nvSpPr>
        <p:spPr/>
        <p:txBody>
          <a:bodyPr/>
          <a:lstStyle>
            <a:lvl1pPr>
              <a:defRPr/>
            </a:lvl1pPr>
          </a:lstStyle>
          <a:p>
            <a:pPr>
              <a:defRPr/>
            </a:pPr>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3FC213E5-5CC4-4964-BF9B-8FE5FC4F7855}"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257603675"/>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C97A823-EEA6-489C-89E2-A4B69A1D33EB}" type="datetimeFigureOut">
              <a:rPr lang="en-US" smtClean="0">
                <a:solidFill>
                  <a:prstClr val="black">
                    <a:tint val="75000"/>
                  </a:prstClr>
                </a:solidFill>
              </a:rPr>
              <a:pPr/>
              <a:t>2/16/2019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09BD740-FEE1-4740-8259-09876AC1F61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50286786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C97A823-EEA6-489C-89E2-A4B69A1D33EB}" type="datetimeFigureOut">
              <a:rPr lang="en-US" smtClean="0">
                <a:solidFill>
                  <a:prstClr val="black">
                    <a:tint val="75000"/>
                  </a:prstClr>
                </a:solidFill>
              </a:rPr>
              <a:pPr/>
              <a:t>2/16/2019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09BD740-FEE1-4740-8259-09876AC1F61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84190946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C97A823-EEA6-489C-89E2-A4B69A1D33EB}" type="datetimeFigureOut">
              <a:rPr lang="en-US" smtClean="0">
                <a:solidFill>
                  <a:prstClr val="black">
                    <a:tint val="75000"/>
                  </a:prstClr>
                </a:solidFill>
              </a:rPr>
              <a:pPr/>
              <a:t>2/16/2019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09BD740-FEE1-4740-8259-09876AC1F61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8371140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B92D06B-D9A8-4193-8867-127CBC3AC82E}" type="datetimeFigureOut">
              <a:rPr lang="en-US" smtClean="0"/>
              <a:t>2/16/2019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D37FE97-CCDB-4183-8AC2-1A8FDED028CE}" type="slidenum">
              <a:rPr lang="en-US" smtClean="0"/>
              <a:t>‹#›</a:t>
            </a:fld>
            <a:endParaRPr lang="en-US" dirty="0"/>
          </a:p>
        </p:txBody>
      </p:sp>
    </p:spTree>
    <p:extLst>
      <p:ext uri="{BB962C8B-B14F-4D97-AF65-F5344CB8AC3E}">
        <p14:creationId xmlns:p14="http://schemas.microsoft.com/office/powerpoint/2010/main" val="67122567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C97A823-EEA6-489C-89E2-A4B69A1D33EB}" type="datetimeFigureOut">
              <a:rPr lang="en-US" smtClean="0">
                <a:solidFill>
                  <a:prstClr val="black">
                    <a:tint val="75000"/>
                  </a:prstClr>
                </a:solidFill>
              </a:rPr>
              <a:pPr/>
              <a:t>2/16/2019</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409BD740-FEE1-4740-8259-09876AC1F61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75935299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C97A823-EEA6-489C-89E2-A4B69A1D33EB}" type="datetimeFigureOut">
              <a:rPr lang="en-US" smtClean="0">
                <a:solidFill>
                  <a:prstClr val="black">
                    <a:tint val="75000"/>
                  </a:prstClr>
                </a:solidFill>
              </a:rPr>
              <a:pPr/>
              <a:t>2/16/2019</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409BD740-FEE1-4740-8259-09876AC1F61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75865547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C97A823-EEA6-489C-89E2-A4B69A1D33EB}" type="datetimeFigureOut">
              <a:rPr lang="en-US" smtClean="0">
                <a:solidFill>
                  <a:prstClr val="black">
                    <a:tint val="75000"/>
                  </a:prstClr>
                </a:solidFill>
              </a:rPr>
              <a:pPr/>
              <a:t>2/16/2019</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409BD740-FEE1-4740-8259-09876AC1F61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32864491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C97A823-EEA6-489C-89E2-A4B69A1D33EB}" type="datetimeFigureOut">
              <a:rPr lang="en-US" smtClean="0">
                <a:solidFill>
                  <a:prstClr val="black">
                    <a:tint val="75000"/>
                  </a:prstClr>
                </a:solidFill>
              </a:rPr>
              <a:pPr/>
              <a:t>2/16/2019</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409BD740-FEE1-4740-8259-09876AC1F61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61251924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C97A823-EEA6-489C-89E2-A4B69A1D33EB}" type="datetimeFigureOut">
              <a:rPr lang="en-US" smtClean="0">
                <a:solidFill>
                  <a:prstClr val="black">
                    <a:tint val="75000"/>
                  </a:prstClr>
                </a:solidFill>
              </a:rPr>
              <a:pPr/>
              <a:t>2/16/2019</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409BD740-FEE1-4740-8259-09876AC1F61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37113927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C97A823-EEA6-489C-89E2-A4B69A1D33EB}" type="datetimeFigureOut">
              <a:rPr lang="en-US" smtClean="0">
                <a:solidFill>
                  <a:prstClr val="black">
                    <a:tint val="75000"/>
                  </a:prstClr>
                </a:solidFill>
              </a:rPr>
              <a:pPr/>
              <a:t>2/16/2019</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409BD740-FEE1-4740-8259-09876AC1F61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9252883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C97A823-EEA6-489C-89E2-A4B69A1D33EB}" type="datetimeFigureOut">
              <a:rPr lang="en-US" smtClean="0">
                <a:solidFill>
                  <a:prstClr val="black">
                    <a:tint val="75000"/>
                  </a:prstClr>
                </a:solidFill>
              </a:rPr>
              <a:pPr/>
              <a:t>2/16/2019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09BD740-FEE1-4740-8259-09876AC1F61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93226062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C97A823-EEA6-489C-89E2-A4B69A1D33EB}" type="datetimeFigureOut">
              <a:rPr lang="en-US" smtClean="0">
                <a:solidFill>
                  <a:prstClr val="black">
                    <a:tint val="75000"/>
                  </a:prstClr>
                </a:solidFill>
              </a:rPr>
              <a:pPr/>
              <a:t>2/16/2019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09BD740-FEE1-4740-8259-09876AC1F61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997841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able Placeholder 2"/>
          <p:cNvSpPr>
            <a:spLocks noGrp="1"/>
          </p:cNvSpPr>
          <p:nvPr>
            <p:ph type="tbl" idx="1"/>
          </p:nvPr>
        </p:nvSpPr>
        <p:spPr>
          <a:xfrm>
            <a:off x="457200" y="1600200"/>
            <a:ext cx="8229600" cy="4525963"/>
          </a:xfrm>
        </p:spPr>
        <p:txBody>
          <a:bodyPr/>
          <a:lstStyle/>
          <a:p>
            <a:pPr lvl="0"/>
            <a:endParaRPr lang="en-US" noProof="0" dirty="0"/>
          </a:p>
        </p:txBody>
      </p:sp>
      <p:sp>
        <p:nvSpPr>
          <p:cNvPr id="4" name="Date Placeholder 3"/>
          <p:cNvSpPr>
            <a:spLocks noGrp="1"/>
          </p:cNvSpPr>
          <p:nvPr>
            <p:ph type="dt" sz="half" idx="10"/>
          </p:nvPr>
        </p:nvSpPr>
        <p:spPr/>
        <p:txBody>
          <a:bodyPr/>
          <a:lstStyle>
            <a:lvl1pPr>
              <a:defRPr/>
            </a:lvl1pPr>
          </a:lstStyle>
          <a:p>
            <a:pPr>
              <a:defRPr/>
            </a:pPr>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3FC213E5-5CC4-4964-BF9B-8FE5FC4F7855}"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908863641"/>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B92D06B-D9A8-4193-8867-127CBC3AC82E}" type="datetimeFigureOut">
              <a:rPr lang="en-US" smtClean="0"/>
              <a:t>2/16/2019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D37FE97-CCDB-4183-8AC2-1A8FDED028CE}" type="slidenum">
              <a:rPr lang="en-US" smtClean="0"/>
              <a:t>‹#›</a:t>
            </a:fld>
            <a:endParaRPr lang="en-US" dirty="0"/>
          </a:p>
        </p:txBody>
      </p:sp>
    </p:spTree>
    <p:extLst>
      <p:ext uri="{BB962C8B-B14F-4D97-AF65-F5344CB8AC3E}">
        <p14:creationId xmlns:p14="http://schemas.microsoft.com/office/powerpoint/2010/main" val="20333720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B92D06B-D9A8-4193-8867-127CBC3AC82E}" type="datetimeFigureOut">
              <a:rPr lang="en-US" smtClean="0"/>
              <a:t>2/16/2019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D37FE97-CCDB-4183-8AC2-1A8FDED028CE}" type="slidenum">
              <a:rPr lang="en-US" smtClean="0"/>
              <a:t>‹#›</a:t>
            </a:fld>
            <a:endParaRPr lang="en-US" dirty="0"/>
          </a:p>
        </p:txBody>
      </p:sp>
    </p:spTree>
    <p:extLst>
      <p:ext uri="{BB962C8B-B14F-4D97-AF65-F5344CB8AC3E}">
        <p14:creationId xmlns:p14="http://schemas.microsoft.com/office/powerpoint/2010/main" val="17863497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B92D06B-D9A8-4193-8867-127CBC3AC82E}" type="datetimeFigureOut">
              <a:rPr lang="en-US" smtClean="0"/>
              <a:t>2/16/2019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D37FE97-CCDB-4183-8AC2-1A8FDED028CE}" type="slidenum">
              <a:rPr lang="en-US" smtClean="0"/>
              <a:t>‹#›</a:t>
            </a:fld>
            <a:endParaRPr lang="en-US" dirty="0"/>
          </a:p>
        </p:txBody>
      </p:sp>
    </p:spTree>
    <p:extLst>
      <p:ext uri="{BB962C8B-B14F-4D97-AF65-F5344CB8AC3E}">
        <p14:creationId xmlns:p14="http://schemas.microsoft.com/office/powerpoint/2010/main" val="23734524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B92D06B-D9A8-4193-8867-127CBC3AC82E}" type="datetimeFigureOut">
              <a:rPr lang="en-US" smtClean="0"/>
              <a:t>2/16/2019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D37FE97-CCDB-4183-8AC2-1A8FDED028CE}" type="slidenum">
              <a:rPr lang="en-US" smtClean="0"/>
              <a:t>‹#›</a:t>
            </a:fld>
            <a:endParaRPr lang="en-US" dirty="0"/>
          </a:p>
        </p:txBody>
      </p:sp>
    </p:spTree>
    <p:extLst>
      <p:ext uri="{BB962C8B-B14F-4D97-AF65-F5344CB8AC3E}">
        <p14:creationId xmlns:p14="http://schemas.microsoft.com/office/powerpoint/2010/main" val="41715537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B92D06B-D9A8-4193-8867-127CBC3AC82E}" type="datetimeFigureOut">
              <a:rPr lang="en-US" smtClean="0"/>
              <a:t>2/16/2019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D37FE97-CCDB-4183-8AC2-1A8FDED028CE}" type="slidenum">
              <a:rPr lang="en-US" smtClean="0"/>
              <a:t>‹#›</a:t>
            </a:fld>
            <a:endParaRPr lang="en-US" dirty="0"/>
          </a:p>
        </p:txBody>
      </p:sp>
    </p:spTree>
    <p:extLst>
      <p:ext uri="{BB962C8B-B14F-4D97-AF65-F5344CB8AC3E}">
        <p14:creationId xmlns:p14="http://schemas.microsoft.com/office/powerpoint/2010/main" val="8987294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theme" Target="../theme/theme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tx2">
                <a:lumMod val="75000"/>
              </a:schemeClr>
            </a:gs>
            <a:gs pos="62000">
              <a:schemeClr val="tx2">
                <a:lumMod val="60000"/>
                <a:lumOff val="40000"/>
              </a:schemeClr>
            </a:gs>
            <a:gs pos="100000">
              <a:schemeClr val="tx2">
                <a:lumMod val="75000"/>
              </a:schemeClr>
            </a:gs>
          </a:gsLst>
          <a:lin ang="540000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B92D06B-D9A8-4193-8867-127CBC3AC82E}" type="datetimeFigureOut">
              <a:rPr lang="en-US" smtClean="0"/>
              <a:t>2/16/2019</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37FE97-CCDB-4183-8AC2-1A8FDED028CE}" type="slidenum">
              <a:rPr lang="en-US" smtClean="0"/>
              <a:t>‹#›</a:t>
            </a:fld>
            <a:endParaRPr lang="en-US" dirty="0"/>
          </a:p>
        </p:txBody>
      </p:sp>
    </p:spTree>
    <p:extLst>
      <p:ext uri="{BB962C8B-B14F-4D97-AF65-F5344CB8AC3E}">
        <p14:creationId xmlns:p14="http://schemas.microsoft.com/office/powerpoint/2010/main" val="50154146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725"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tx2">
                <a:lumMod val="75000"/>
              </a:schemeClr>
            </a:gs>
            <a:gs pos="62000">
              <a:schemeClr val="tx2">
                <a:lumMod val="60000"/>
                <a:lumOff val="40000"/>
              </a:schemeClr>
            </a:gs>
            <a:gs pos="100000">
              <a:schemeClr val="tx2">
                <a:lumMod val="75000"/>
              </a:schemeClr>
            </a:gs>
          </a:gsLst>
          <a:lin ang="5400000" scaled="0"/>
          <a:tileRect/>
        </a:gradFill>
        <a:effectLst/>
      </p:bgPr>
    </p:bg>
    <p:spTree>
      <p:nvGrpSpPr>
        <p:cNvPr id="1" name=""/>
        <p:cNvGrpSpPr/>
        <p:nvPr/>
      </p:nvGrpSpPr>
      <p:grpSpPr>
        <a:xfrm>
          <a:off x="0" y="0"/>
          <a:ext cx="0" cy="0"/>
          <a:chOff x="0" y="0"/>
          <a:chExt cx="0" cy="0"/>
        </a:xfrm>
      </p:grpSpPr>
      <p:grpSp>
        <p:nvGrpSpPr>
          <p:cNvPr id="42" name="Group 41"/>
          <p:cNvGrpSpPr/>
          <p:nvPr userDrawn="1"/>
        </p:nvGrpSpPr>
        <p:grpSpPr>
          <a:xfrm>
            <a:off x="-304800" y="0"/>
            <a:ext cx="9932332" cy="6858000"/>
            <a:chOff x="-382404" y="0"/>
            <a:chExt cx="9932332" cy="6858000"/>
          </a:xfrm>
        </p:grpSpPr>
        <p:grpSp>
          <p:nvGrpSpPr>
            <p:cNvPr id="43" name="Group 44"/>
            <p:cNvGrpSpPr/>
            <p:nvPr/>
          </p:nvGrpSpPr>
          <p:grpSpPr>
            <a:xfrm>
              <a:off x="0" y="0"/>
              <a:ext cx="9144000" cy="6858000"/>
              <a:chOff x="0" y="0"/>
              <a:chExt cx="9144000" cy="6858000"/>
            </a:xfrm>
          </p:grpSpPr>
          <p:grpSp>
            <p:nvGrpSpPr>
              <p:cNvPr id="101" name="Group 4"/>
              <p:cNvGrpSpPr/>
              <p:nvPr/>
            </p:nvGrpSpPr>
            <p:grpSpPr>
              <a:xfrm>
                <a:off x="0" y="0"/>
                <a:ext cx="2514600" cy="6858000"/>
                <a:chOff x="0" y="0"/>
                <a:chExt cx="2514600" cy="6858000"/>
              </a:xfrm>
            </p:grpSpPr>
            <p:sp>
              <p:nvSpPr>
                <p:cNvPr id="113" name="Rectangle 112"/>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pitchFamily="34" charset="0"/>
                  </a:endParaRPr>
                </a:p>
              </p:txBody>
            </p:sp>
            <p:sp>
              <p:nvSpPr>
                <p:cNvPr id="114"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pitchFamily="34" charset="0"/>
                  </a:endParaRPr>
                </a:p>
              </p:txBody>
            </p:sp>
            <p:sp>
              <p:nvSpPr>
                <p:cNvPr id="115"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pitchFamily="34" charset="0"/>
                  </a:endParaRPr>
                </a:p>
              </p:txBody>
            </p:sp>
          </p:grpSp>
          <p:grpSp>
            <p:nvGrpSpPr>
              <p:cNvPr id="102" name="Group 5"/>
              <p:cNvGrpSpPr/>
              <p:nvPr/>
            </p:nvGrpSpPr>
            <p:grpSpPr>
              <a:xfrm>
                <a:off x="422910" y="0"/>
                <a:ext cx="2514600" cy="6858000"/>
                <a:chOff x="0" y="0"/>
                <a:chExt cx="2514600" cy="6858000"/>
              </a:xfrm>
            </p:grpSpPr>
            <p:sp>
              <p:nvSpPr>
                <p:cNvPr id="110" name="Rectangle 109"/>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pitchFamily="34" charset="0"/>
                  </a:endParaRPr>
                </a:p>
              </p:txBody>
            </p:sp>
            <p:sp>
              <p:nvSpPr>
                <p:cNvPr id="111" name="Rectangle 110"/>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pitchFamily="34" charset="0"/>
                  </a:endParaRPr>
                </a:p>
              </p:txBody>
            </p:sp>
            <p:sp>
              <p:nvSpPr>
                <p:cNvPr id="112" name="Rectangle 111"/>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pitchFamily="34" charset="0"/>
                  </a:endParaRPr>
                </a:p>
              </p:txBody>
            </p:sp>
          </p:grpSp>
          <p:grpSp>
            <p:nvGrpSpPr>
              <p:cNvPr id="103" name="Group 9"/>
              <p:cNvGrpSpPr/>
              <p:nvPr/>
            </p:nvGrpSpPr>
            <p:grpSpPr>
              <a:xfrm rot="10800000">
                <a:off x="6629400" y="0"/>
                <a:ext cx="2514600" cy="6858000"/>
                <a:chOff x="0" y="0"/>
                <a:chExt cx="2514600" cy="6858000"/>
              </a:xfrm>
            </p:grpSpPr>
            <p:sp>
              <p:nvSpPr>
                <p:cNvPr id="107" name="Rectangle 106"/>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pitchFamily="34" charset="0"/>
                  </a:endParaRPr>
                </a:p>
              </p:txBody>
            </p:sp>
            <p:sp>
              <p:nvSpPr>
                <p:cNvPr id="108" name="Rectangle 107"/>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pitchFamily="34" charset="0"/>
                  </a:endParaRPr>
                </a:p>
              </p:txBody>
            </p:sp>
            <p:sp>
              <p:nvSpPr>
                <p:cNvPr id="109" name="Rectangle 108"/>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pitchFamily="34" charset="0"/>
                  </a:endParaRPr>
                </a:p>
              </p:txBody>
            </p:sp>
          </p:grpSp>
          <p:sp>
            <p:nvSpPr>
              <p:cNvPr id="104" name="Rectangle 103"/>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pitchFamily="34" charset="0"/>
                </a:endParaRPr>
              </a:p>
            </p:txBody>
          </p:sp>
          <p:sp>
            <p:nvSpPr>
              <p:cNvPr id="105" name="Rectangle 104"/>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pitchFamily="34" charset="0"/>
                </a:endParaRPr>
              </a:p>
            </p:txBody>
          </p:sp>
          <p:sp>
            <p:nvSpPr>
              <p:cNvPr id="106" name="Rectangle 105"/>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pitchFamily="34" charset="0"/>
                </a:endParaRPr>
              </a:p>
            </p:txBody>
          </p:sp>
        </p:grpSp>
        <p:sp>
          <p:nvSpPr>
            <p:cNvPr id="44" name="Freeform 43"/>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solidFill>
                  <a:prstClr val="black"/>
                </a:solidFill>
                <a:latin typeface="Calibri" panose="020F0502020204030204" pitchFamily="34" charset="0"/>
              </a:endParaRPr>
            </a:p>
          </p:txBody>
        </p:sp>
        <p:sp>
          <p:nvSpPr>
            <p:cNvPr id="45" name="Freeform 44"/>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solidFill>
                  <a:prstClr val="black"/>
                </a:solidFill>
                <a:latin typeface="Calibri" panose="020F0502020204030204" pitchFamily="34" charset="0"/>
              </a:endParaRPr>
            </a:p>
          </p:txBody>
        </p:sp>
        <p:sp>
          <p:nvSpPr>
            <p:cNvPr id="46" name="Freeform 45"/>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solidFill>
                  <a:prstClr val="black"/>
                </a:solidFill>
                <a:latin typeface="Calibri" panose="020F0502020204030204" pitchFamily="34" charset="0"/>
              </a:endParaRPr>
            </a:p>
          </p:txBody>
        </p:sp>
        <p:sp>
          <p:nvSpPr>
            <p:cNvPr id="47" name="Freeform 46"/>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solidFill>
                  <a:prstClr val="black"/>
                </a:solidFill>
                <a:latin typeface="Calibri" panose="020F0502020204030204" pitchFamily="34" charset="0"/>
              </a:endParaRPr>
            </a:p>
          </p:txBody>
        </p:sp>
        <p:sp>
          <p:nvSpPr>
            <p:cNvPr id="49" name="Freeform 48"/>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solidFill>
                  <a:prstClr val="black"/>
                </a:solidFill>
                <a:latin typeface="Calibri" panose="020F0502020204030204" pitchFamily="34" charset="0"/>
              </a:endParaRPr>
            </a:p>
          </p:txBody>
        </p:sp>
        <p:sp>
          <p:nvSpPr>
            <p:cNvPr id="50" name="Hexagon 49"/>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pitchFamily="34" charset="0"/>
              </a:endParaRPr>
            </a:p>
          </p:txBody>
        </p:sp>
        <p:sp>
          <p:nvSpPr>
            <p:cNvPr id="51" name="Hexagon 50"/>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pitchFamily="34" charset="0"/>
              </a:endParaRPr>
            </a:p>
          </p:txBody>
        </p:sp>
        <p:sp>
          <p:nvSpPr>
            <p:cNvPr id="52" name="Hexagon 51"/>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pitchFamily="34" charset="0"/>
              </a:endParaRPr>
            </a:p>
          </p:txBody>
        </p:sp>
        <p:sp>
          <p:nvSpPr>
            <p:cNvPr id="53" name="Hexagon 52"/>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pitchFamily="34" charset="0"/>
              </a:endParaRPr>
            </a:p>
          </p:txBody>
        </p:sp>
        <p:sp>
          <p:nvSpPr>
            <p:cNvPr id="54" name="Hexagon 53"/>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pitchFamily="34" charset="0"/>
              </a:endParaRPr>
            </a:p>
          </p:txBody>
        </p:sp>
        <p:sp>
          <p:nvSpPr>
            <p:cNvPr id="55" name="Freeform 54"/>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pitchFamily="34" charset="0"/>
              </a:endParaRPr>
            </a:p>
          </p:txBody>
        </p:sp>
        <p:sp>
          <p:nvSpPr>
            <p:cNvPr id="56" name="Hexagon 55"/>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pitchFamily="34" charset="0"/>
              </a:endParaRPr>
            </a:p>
          </p:txBody>
        </p:sp>
        <p:sp>
          <p:nvSpPr>
            <p:cNvPr id="57" name="Hexagon 56"/>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pitchFamily="34" charset="0"/>
              </a:endParaRPr>
            </a:p>
          </p:txBody>
        </p:sp>
        <p:sp>
          <p:nvSpPr>
            <p:cNvPr id="58" name="Hexagon 57"/>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pitchFamily="34" charset="0"/>
              </a:endParaRPr>
            </a:p>
          </p:txBody>
        </p:sp>
        <p:sp>
          <p:nvSpPr>
            <p:cNvPr id="59" name="Hexagon 58"/>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pitchFamily="34" charset="0"/>
              </a:endParaRPr>
            </a:p>
          </p:txBody>
        </p:sp>
        <p:sp>
          <p:nvSpPr>
            <p:cNvPr id="60" name="Hexagon 59"/>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pitchFamily="34" charset="0"/>
              </a:endParaRPr>
            </a:p>
          </p:txBody>
        </p:sp>
        <p:sp>
          <p:nvSpPr>
            <p:cNvPr id="95" name="Hexagon 94"/>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pitchFamily="34" charset="0"/>
              </a:endParaRPr>
            </a:p>
          </p:txBody>
        </p:sp>
        <p:sp>
          <p:nvSpPr>
            <p:cNvPr id="96" name="Hexagon 95"/>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pitchFamily="34" charset="0"/>
              </a:endParaRPr>
            </a:p>
          </p:txBody>
        </p:sp>
        <p:sp>
          <p:nvSpPr>
            <p:cNvPr id="97" name="Hexagon 96"/>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pitchFamily="34" charset="0"/>
              </a:endParaRPr>
            </a:p>
          </p:txBody>
        </p:sp>
        <p:sp>
          <p:nvSpPr>
            <p:cNvPr id="98" name="Hexagon 97"/>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pitchFamily="34" charset="0"/>
              </a:endParaRPr>
            </a:p>
          </p:txBody>
        </p:sp>
        <p:sp>
          <p:nvSpPr>
            <p:cNvPr id="99" name="Freeform 98"/>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pitchFamily="34" charset="0"/>
              </a:endParaRPr>
            </a:p>
          </p:txBody>
        </p:sp>
        <p:sp>
          <p:nvSpPr>
            <p:cNvPr id="100" name="Freeform 99"/>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pitchFamily="34" charset="0"/>
              </a:endParaRPr>
            </a:p>
          </p:txBody>
        </p:sp>
      </p:grpSp>
      <p:sp>
        <p:nvSpPr>
          <p:cNvPr id="66" name="Rectangle 65"/>
          <p:cNvSpPr/>
          <p:nvPr/>
        </p:nvSpPr>
        <p:spPr>
          <a:xfrm>
            <a:off x="457200" y="333487"/>
            <a:ext cx="8229600" cy="6185647"/>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pitchFamily="34" charset="0"/>
            </a:endParaRPr>
          </a:p>
        </p:txBody>
      </p:sp>
      <p:sp>
        <p:nvSpPr>
          <p:cNvPr id="2" name="Title Placeholder 1"/>
          <p:cNvSpPr>
            <a:spLocks noGrp="1"/>
          </p:cNvSpPr>
          <p:nvPr>
            <p:ph type="title"/>
          </p:nvPr>
        </p:nvSpPr>
        <p:spPr>
          <a:xfrm>
            <a:off x="1043490" y="1027664"/>
            <a:ext cx="7024744" cy="1143000"/>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p:cNvSpPr>
            <a:spLocks noGrp="1"/>
          </p:cNvSpPr>
          <p:nvPr>
            <p:ph type="body" idx="1"/>
          </p:nvPr>
        </p:nvSpPr>
        <p:spPr>
          <a:xfrm>
            <a:off x="1043492" y="2323652"/>
            <a:ext cx="6777317" cy="3508977"/>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15556717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spcBef>
          <a:spcPct val="0"/>
        </a:spcBef>
        <a:buNone/>
        <a:defRPr sz="4000" kern="1200">
          <a:solidFill>
            <a:schemeClr val="accent1"/>
          </a:solidFill>
          <a:latin typeface="Calibri" panose="020F0502020204030204" pitchFamily="34"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274320" algn="l" defTabSz="914400" rtl="0" eaLnBrk="1" latinLnBrk="0" hangingPunct="1">
        <a:spcBef>
          <a:spcPct val="20000"/>
        </a:spcBef>
        <a:buClr>
          <a:schemeClr val="accent1"/>
        </a:buClr>
        <a:buSzPct val="76000"/>
        <a:buFont typeface="Wingdings 2" pitchFamily="18" charset="2"/>
        <a:buChar char=""/>
        <a:defRPr sz="2400" kern="1200">
          <a:solidFill>
            <a:schemeClr val="tx2"/>
          </a:solidFill>
          <a:latin typeface="Calibri" panose="020F0502020204030204" pitchFamily="34" charset="0"/>
          <a:ea typeface="+mn-ea"/>
          <a:cs typeface="+mn-cs"/>
        </a:defRPr>
      </a:lvl1pPr>
      <a:lvl2pPr marL="640080" indent="-274320" algn="l" defTabSz="914400" rtl="0" eaLnBrk="1" latinLnBrk="0" hangingPunct="1">
        <a:spcBef>
          <a:spcPct val="20000"/>
        </a:spcBef>
        <a:buClr>
          <a:schemeClr val="accent1"/>
        </a:buClr>
        <a:buSzPct val="76000"/>
        <a:buFont typeface="Wingdings 2" pitchFamily="18" charset="2"/>
        <a:buChar char=""/>
        <a:defRPr sz="2200" kern="1200">
          <a:solidFill>
            <a:schemeClr val="tx2"/>
          </a:solidFill>
          <a:latin typeface="Calibri" panose="020F0502020204030204" pitchFamily="34" charset="0"/>
          <a:ea typeface="+mn-ea"/>
          <a:cs typeface="+mn-cs"/>
        </a:defRPr>
      </a:lvl2pPr>
      <a:lvl3pPr marL="914400" indent="-228600" algn="l" defTabSz="914400" rtl="0" eaLnBrk="1" latinLnBrk="0" hangingPunct="1">
        <a:spcBef>
          <a:spcPct val="20000"/>
        </a:spcBef>
        <a:buClr>
          <a:schemeClr val="accent1"/>
        </a:buClr>
        <a:buSzPct val="76000"/>
        <a:buFont typeface="Wingdings 2" pitchFamily="18" charset="2"/>
        <a:buChar char=""/>
        <a:defRPr sz="2000" kern="1200">
          <a:solidFill>
            <a:schemeClr val="tx2"/>
          </a:solidFill>
          <a:latin typeface="Calibri" panose="020F0502020204030204" pitchFamily="34" charset="0"/>
          <a:ea typeface="+mn-ea"/>
          <a:cs typeface="+mn-cs"/>
        </a:defRPr>
      </a:lvl3pPr>
      <a:lvl4pPr marL="1124712" indent="-228600" algn="l" defTabSz="914400" rtl="0" eaLnBrk="1" latinLnBrk="0" hangingPunct="1">
        <a:spcBef>
          <a:spcPct val="20000"/>
        </a:spcBef>
        <a:buClr>
          <a:schemeClr val="accent1"/>
        </a:buClr>
        <a:buSzPct val="76000"/>
        <a:buFont typeface="Wingdings 2" pitchFamily="18" charset="2"/>
        <a:buChar char=""/>
        <a:defRPr sz="1800" kern="1200">
          <a:solidFill>
            <a:schemeClr val="tx2"/>
          </a:solidFill>
          <a:latin typeface="Calibri" panose="020F0502020204030204" pitchFamily="34" charset="0"/>
          <a:ea typeface="+mn-ea"/>
          <a:cs typeface="+mn-cs"/>
        </a:defRPr>
      </a:lvl4pPr>
      <a:lvl5pPr marL="1325880" indent="-228600" algn="l" defTabSz="914400" rtl="0" eaLnBrk="1" latinLnBrk="0" hangingPunct="1">
        <a:spcBef>
          <a:spcPct val="20000"/>
        </a:spcBef>
        <a:buClr>
          <a:schemeClr val="accent1"/>
        </a:buClr>
        <a:buSzPct val="76000"/>
        <a:buFont typeface="Wingdings 2" pitchFamily="18" charset="2"/>
        <a:buChar char=""/>
        <a:defRPr sz="1600" kern="1200" baseline="0">
          <a:solidFill>
            <a:schemeClr val="tx2"/>
          </a:solidFill>
          <a:latin typeface="Calibri" panose="020F0502020204030204" pitchFamily="34" charset="0"/>
          <a:ea typeface="+mn-ea"/>
          <a:cs typeface="+mn-cs"/>
        </a:defRPr>
      </a:lvl5pPr>
      <a:lvl6pPr marL="1517904"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6pPr>
      <a:lvl7pPr marL="1719072"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7pPr>
      <a:lvl8pPr marL="1920240"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8pPr>
      <a:lvl9pPr marL="2121408"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tx2">
                <a:lumMod val="75000"/>
              </a:schemeClr>
            </a:gs>
            <a:gs pos="62000">
              <a:schemeClr val="tx2">
                <a:lumMod val="60000"/>
                <a:lumOff val="40000"/>
              </a:schemeClr>
            </a:gs>
            <a:gs pos="100000">
              <a:schemeClr val="tx2">
                <a:lumMod val="75000"/>
              </a:schemeClr>
            </a:gs>
          </a:gsLst>
          <a:lin ang="540000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C97A823-EEA6-489C-89E2-A4B69A1D33EB}" type="datetimeFigureOut">
              <a:rPr lang="en-US" smtClean="0">
                <a:solidFill>
                  <a:prstClr val="black">
                    <a:tint val="75000"/>
                  </a:prstClr>
                </a:solidFill>
              </a:rPr>
              <a:pPr/>
              <a:t>2/16/2019</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09BD740-FEE1-4740-8259-09876AC1F61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504565149"/>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tx2">
                <a:lumMod val="75000"/>
              </a:schemeClr>
            </a:gs>
            <a:gs pos="62000">
              <a:schemeClr val="tx2">
                <a:lumMod val="60000"/>
                <a:lumOff val="40000"/>
              </a:schemeClr>
            </a:gs>
            <a:gs pos="100000">
              <a:schemeClr val="tx2">
                <a:lumMod val="75000"/>
              </a:schemeClr>
            </a:gs>
          </a:gsLst>
          <a:lin ang="540000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C97A823-EEA6-489C-89E2-A4B69A1D33EB}" type="datetimeFigureOut">
              <a:rPr lang="en-US" smtClean="0">
                <a:solidFill>
                  <a:prstClr val="black">
                    <a:tint val="75000"/>
                  </a:prstClr>
                </a:solidFill>
              </a:rPr>
              <a:pPr/>
              <a:t>2/16/2019</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09BD740-FEE1-4740-8259-09876AC1F61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719045101"/>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 id="2147483724"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02.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43.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9.xml"/></Relationships>
</file>

<file path=ppt/slides/_rels/slide42.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19.xml"/></Relationships>
</file>

<file path=ppt/slides/_rels/slide43.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19.xml"/></Relationships>
</file>

<file path=ppt/slides/_rels/slide44.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8.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4.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1.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6.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19.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8.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31.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61.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67.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xml"/><Relationship Id="rId1" Type="http://schemas.openxmlformats.org/officeDocument/2006/relationships/slideLayout" Target="../slideLayouts/slideLayout19.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73.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9.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4.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79.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8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99.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A2B92D2-8537-4D3A-8DA4-DCEF7C1B0F9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extBox 4">
            <a:extLst>
              <a:ext uri="{FF2B5EF4-FFF2-40B4-BE49-F238E27FC236}">
                <a16:creationId xmlns:a16="http://schemas.microsoft.com/office/drawing/2014/main" id="{D308FF1F-5796-4B10-A8CF-23E7C1A109ED}"/>
              </a:ext>
            </a:extLst>
          </p:cNvPr>
          <p:cNvSpPr txBox="1"/>
          <p:nvPr/>
        </p:nvSpPr>
        <p:spPr>
          <a:xfrm>
            <a:off x="914400" y="533400"/>
            <a:ext cx="8001000" cy="1354217"/>
          </a:xfrm>
          <a:prstGeom prst="rect">
            <a:avLst/>
          </a:prstGeom>
          <a:noFill/>
        </p:spPr>
        <p:txBody>
          <a:bodyPr wrap="square" rtlCol="0">
            <a:spAutoFit/>
          </a:bodyPr>
          <a:lstStyle/>
          <a:p>
            <a:r>
              <a:rPr lang="en-US" sz="3200" b="1" dirty="0"/>
              <a:t>Looking In, Looking Out:  </a:t>
            </a:r>
          </a:p>
          <a:p>
            <a:r>
              <a:rPr lang="en-US" sz="3200" b="1" dirty="0">
                <a:latin typeface="Calibri" panose="020F0502020204030204" pitchFamily="34" charset="0"/>
                <a:ea typeface="Times New Roman" panose="02020603050405020304" pitchFamily="18" charset="0"/>
                <a:cs typeface="Times New Roman" panose="02020603050405020304" pitchFamily="18" charset="0"/>
              </a:rPr>
              <a:t>Teachers Learning from Ourselves and Others</a:t>
            </a:r>
            <a:endParaRPr lang="en-US" sz="3200" b="1" dirty="0">
              <a:solidFill>
                <a:schemeClr val="bg1"/>
              </a:solidFill>
            </a:endParaRPr>
          </a:p>
          <a:p>
            <a:endParaRPr lang="en-US" dirty="0"/>
          </a:p>
        </p:txBody>
      </p:sp>
      <p:sp>
        <p:nvSpPr>
          <p:cNvPr id="6" name="TextBox 5">
            <a:extLst>
              <a:ext uri="{FF2B5EF4-FFF2-40B4-BE49-F238E27FC236}">
                <a16:creationId xmlns:a16="http://schemas.microsoft.com/office/drawing/2014/main" id="{DAC2FB39-991A-4BEC-AC4A-C3F5627077E7}"/>
              </a:ext>
            </a:extLst>
          </p:cNvPr>
          <p:cNvSpPr txBox="1"/>
          <p:nvPr/>
        </p:nvSpPr>
        <p:spPr>
          <a:xfrm>
            <a:off x="5586663" y="3429000"/>
            <a:ext cx="3352800" cy="2092881"/>
          </a:xfrm>
          <a:prstGeom prst="rect">
            <a:avLst/>
          </a:prstGeom>
          <a:noFill/>
        </p:spPr>
        <p:txBody>
          <a:bodyPr wrap="square" rtlCol="0">
            <a:spAutoFit/>
          </a:bodyPr>
          <a:lstStyle/>
          <a:p>
            <a:pPr algn="r"/>
            <a:r>
              <a:rPr lang="en-US" sz="2800" dirty="0">
                <a:solidFill>
                  <a:schemeClr val="bg1"/>
                </a:solidFill>
              </a:rPr>
              <a:t>Joe McVeigh</a:t>
            </a:r>
          </a:p>
          <a:p>
            <a:pPr algn="r"/>
            <a:r>
              <a:rPr lang="en-US" sz="2800" dirty="0">
                <a:solidFill>
                  <a:schemeClr val="bg1"/>
                </a:solidFill>
              </a:rPr>
              <a:t>16 February 2019</a:t>
            </a:r>
          </a:p>
          <a:p>
            <a:pPr algn="r"/>
            <a:r>
              <a:rPr lang="en-US" sz="2800" dirty="0" err="1">
                <a:solidFill>
                  <a:schemeClr val="bg1"/>
                </a:solidFill>
              </a:rPr>
              <a:t>CamTESOL</a:t>
            </a:r>
            <a:endParaRPr lang="en-US" sz="2800" dirty="0">
              <a:solidFill>
                <a:schemeClr val="bg1"/>
              </a:solidFill>
            </a:endParaRPr>
          </a:p>
          <a:p>
            <a:pPr algn="r"/>
            <a:r>
              <a:rPr lang="en-US" sz="2800" dirty="0">
                <a:solidFill>
                  <a:schemeClr val="bg1"/>
                </a:solidFill>
              </a:rPr>
              <a:t>Phnom Penh</a:t>
            </a:r>
          </a:p>
          <a:p>
            <a:endParaRPr lang="en-US" dirty="0"/>
          </a:p>
        </p:txBody>
      </p:sp>
      <p:pic>
        <p:nvPicPr>
          <p:cNvPr id="7" name="Picture 6">
            <a:extLst>
              <a:ext uri="{FF2B5EF4-FFF2-40B4-BE49-F238E27FC236}">
                <a16:creationId xmlns:a16="http://schemas.microsoft.com/office/drawing/2014/main" id="{8FEA395D-00EB-4B07-B437-7D20C04F0C4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169937"/>
            <a:ext cx="9144000" cy="688063"/>
          </a:xfrm>
          <a:prstGeom prst="rect">
            <a:avLst/>
          </a:prstGeom>
        </p:spPr>
      </p:pic>
    </p:spTree>
    <p:extLst>
      <p:ext uri="{BB962C8B-B14F-4D97-AF65-F5344CB8AC3E}">
        <p14:creationId xmlns:p14="http://schemas.microsoft.com/office/powerpoint/2010/main" val="3241982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0264" y="838200"/>
            <a:ext cx="7024744" cy="646664"/>
          </a:xfrm>
        </p:spPr>
        <p:txBody>
          <a:bodyPr>
            <a:normAutofit fontScale="90000"/>
          </a:bodyPr>
          <a:lstStyle/>
          <a:p>
            <a:pPr marR="0" rtl="0"/>
            <a:r>
              <a:rPr lang="en-US" b="1" i="0" u="none" strike="noStrike" baseline="0" dirty="0"/>
              <a:t>Comprehension Check </a:t>
            </a:r>
          </a:p>
        </p:txBody>
      </p:sp>
    </p:spTree>
    <p:extLst>
      <p:ext uri="{BB962C8B-B14F-4D97-AF65-F5344CB8AC3E}">
        <p14:creationId xmlns:p14="http://schemas.microsoft.com/office/powerpoint/2010/main" val="612141217"/>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R="0" rtl="0"/>
            <a:r>
              <a:rPr lang="en-US" i="0" u="none" strike="noStrike" baseline="0" dirty="0"/>
              <a:t>A “living</a:t>
            </a:r>
            <a:r>
              <a:rPr lang="en-US" i="0" u="none" strike="noStrike" dirty="0"/>
              <a:t> c</a:t>
            </a:r>
            <a:r>
              <a:rPr lang="en-US" i="0" u="none" strike="noStrike" baseline="0" dirty="0"/>
              <a:t>ontradiction”</a:t>
            </a:r>
          </a:p>
        </p:txBody>
      </p:sp>
      <p:sp>
        <p:nvSpPr>
          <p:cNvPr id="3" name="Text Placeholder 2"/>
          <p:cNvSpPr>
            <a:spLocks noGrp="1"/>
          </p:cNvSpPr>
          <p:nvPr>
            <p:ph type="body" idx="1"/>
          </p:nvPr>
        </p:nvSpPr>
        <p:spPr/>
        <p:txBody>
          <a:bodyPr/>
          <a:lstStyle/>
          <a:p>
            <a:pPr marL="68580" indent="0">
              <a:buNone/>
            </a:pPr>
            <a:r>
              <a:rPr lang="en-US" dirty="0">
                <a:solidFill>
                  <a:schemeClr val="tx1"/>
                </a:solidFill>
              </a:rPr>
              <a:t>“It is one thing to see and articulate one's values as they develop and move in and out of view, and another to connect them with one's practice in life. Whitehead (2005) writes of the moment when we find that our practice contradicts our values, and of the consequent experiencing of our selves as a ‘living contradiction’, a potentially creative state and an impetus for inquiry</a:t>
            </a:r>
            <a:r>
              <a:rPr lang="en-US" dirty="0"/>
              <a:t>.” —Underhill in Arnold &amp; Murphy, 2015</a:t>
            </a:r>
          </a:p>
          <a:p>
            <a:endParaRPr lang="en-US" dirty="0"/>
          </a:p>
        </p:txBody>
      </p:sp>
    </p:spTree>
    <p:extLst>
      <p:ext uri="{BB962C8B-B14F-4D97-AF65-F5344CB8AC3E}">
        <p14:creationId xmlns:p14="http://schemas.microsoft.com/office/powerpoint/2010/main" val="3562932092"/>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R="0" rtl="0"/>
            <a:r>
              <a:rPr lang="en-US" i="0" u="none" strike="noStrike" baseline="0" dirty="0"/>
              <a:t>Resistance to change</a:t>
            </a:r>
          </a:p>
        </p:txBody>
      </p:sp>
      <p:sp>
        <p:nvSpPr>
          <p:cNvPr id="3" name="Text Placeholder 2"/>
          <p:cNvSpPr>
            <a:spLocks noGrp="1"/>
          </p:cNvSpPr>
          <p:nvPr>
            <p:ph type="body" idx="1"/>
          </p:nvPr>
        </p:nvSpPr>
        <p:spPr/>
        <p:txBody>
          <a:bodyPr/>
          <a:lstStyle/>
          <a:p>
            <a:pPr marL="68580" indent="0">
              <a:buNone/>
            </a:pPr>
            <a:r>
              <a:rPr lang="en-US" dirty="0">
                <a:solidFill>
                  <a:schemeClr val="tx1"/>
                </a:solidFill>
              </a:rPr>
              <a:t>“There is really only one riddle – why do we resist change? Or perhaps we should say, ‘How do we manage to resist changing even when we are currently engaged in promoting change?’ In spite of the fact that we are sincere in our resolve to change, we nevertheless sabotage our own efforts and frustrate ourselves and others as we fall short of proclaimed goals.” </a:t>
            </a:r>
            <a:r>
              <a:rPr lang="en-US" dirty="0"/>
              <a:t>—Clarke in Arnold &amp; Murphy, 2015</a:t>
            </a:r>
          </a:p>
        </p:txBody>
      </p:sp>
    </p:spTree>
    <p:extLst>
      <p:ext uri="{BB962C8B-B14F-4D97-AF65-F5344CB8AC3E}">
        <p14:creationId xmlns:p14="http://schemas.microsoft.com/office/powerpoint/2010/main" val="15090538"/>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1506" name="Picture 2" descr="C:\Users\Joe\Documents\01 BUSINESS\05 CONFERENCE PRESENTATIONS\01 CoTESOL November 2016\IMAGES\Tennis_1_clip_art_op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23814"/>
            <a:ext cx="9144001" cy="6905626"/>
          </a:xfrm>
          <a:prstGeom prst="rect">
            <a:avLst/>
          </a:prstGeom>
          <a:noFill/>
          <a:extLst>
            <a:ext uri="{909E8E84-426E-40dd-AFC4-6F175D3DCCD1}">
              <a14:hiddenFill xmlns="" xmlns:a14="http://schemas.microsoft.com/office/drawing/2010/main">
                <a:solidFill>
                  <a:srgbClr val="FFFFFF"/>
                </a:solidFill>
              </a14:hiddenFill>
            </a:ext>
          </a:extLst>
        </p:spPr>
      </p:pic>
      <p:sp>
        <p:nvSpPr>
          <p:cNvPr id="2" name="TextBox 1"/>
          <p:cNvSpPr txBox="1"/>
          <p:nvPr/>
        </p:nvSpPr>
        <p:spPr>
          <a:xfrm>
            <a:off x="685800" y="838200"/>
            <a:ext cx="3297762" cy="646331"/>
          </a:xfrm>
          <a:prstGeom prst="rect">
            <a:avLst/>
          </a:prstGeom>
          <a:noFill/>
        </p:spPr>
        <p:txBody>
          <a:bodyPr wrap="none" rtlCol="0">
            <a:spAutoFit/>
          </a:bodyPr>
          <a:lstStyle/>
          <a:p>
            <a:r>
              <a:rPr lang="en-US" sz="3600" dirty="0">
                <a:solidFill>
                  <a:srgbClr val="FFFF00"/>
                </a:solidFill>
              </a:rPr>
              <a:t>Timothy Gallway</a:t>
            </a:r>
          </a:p>
        </p:txBody>
      </p:sp>
      <p:sp>
        <p:nvSpPr>
          <p:cNvPr id="3" name="TextBox 2"/>
          <p:cNvSpPr txBox="1"/>
          <p:nvPr/>
        </p:nvSpPr>
        <p:spPr>
          <a:xfrm>
            <a:off x="685800" y="5239434"/>
            <a:ext cx="4916218" cy="646331"/>
          </a:xfrm>
          <a:prstGeom prst="rect">
            <a:avLst/>
          </a:prstGeom>
          <a:noFill/>
        </p:spPr>
        <p:txBody>
          <a:bodyPr wrap="none" rtlCol="0">
            <a:spAutoFit/>
          </a:bodyPr>
          <a:lstStyle/>
          <a:p>
            <a:r>
              <a:rPr lang="en-US" sz="3600" i="1" dirty="0">
                <a:solidFill>
                  <a:srgbClr val="FFFF00"/>
                </a:solidFill>
              </a:rPr>
              <a:t>The Inner Game of Tennis</a:t>
            </a:r>
          </a:p>
        </p:txBody>
      </p:sp>
    </p:spTree>
    <p:extLst>
      <p:ext uri="{BB962C8B-B14F-4D97-AF65-F5344CB8AC3E}">
        <p14:creationId xmlns:p14="http://schemas.microsoft.com/office/powerpoint/2010/main" val="1478027200"/>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marR="0" rtl="0"/>
            <a:r>
              <a:rPr lang="en-US" b="1" i="0" u="none" strike="noStrike" baseline="0" dirty="0"/>
              <a:t>Gallway – Inner Game of Tennis</a:t>
            </a:r>
          </a:p>
        </p:txBody>
      </p:sp>
      <p:sp>
        <p:nvSpPr>
          <p:cNvPr id="3" name="Text Placeholder 2"/>
          <p:cNvSpPr>
            <a:spLocks noGrp="1"/>
          </p:cNvSpPr>
          <p:nvPr>
            <p:ph type="body" idx="1"/>
          </p:nvPr>
        </p:nvSpPr>
        <p:spPr/>
        <p:txBody>
          <a:bodyPr/>
          <a:lstStyle/>
          <a:p>
            <a:pPr marR="0" lvl="0" rtl="0"/>
            <a:r>
              <a:rPr lang="en-US" b="1" i="0" u="none" strike="noStrike" baseline="0" dirty="0">
                <a:solidFill>
                  <a:schemeClr val="tx1"/>
                </a:solidFill>
              </a:rPr>
              <a:t>Watch it change; don’t do the changing. </a:t>
            </a:r>
          </a:p>
          <a:p>
            <a:pPr marR="0" lvl="0" rtl="0"/>
            <a:r>
              <a:rPr lang="en-US" b="1" i="0" u="none" strike="noStrike" baseline="0" dirty="0">
                <a:solidFill>
                  <a:schemeClr val="tx1"/>
                </a:solidFill>
              </a:rPr>
              <a:t>Self 1: the critic</a:t>
            </a:r>
          </a:p>
          <a:p>
            <a:pPr marR="0" lvl="0" rtl="0"/>
            <a:r>
              <a:rPr lang="en-US" b="1" i="0" u="none" strike="noStrike" baseline="0" dirty="0">
                <a:solidFill>
                  <a:schemeClr val="tx1"/>
                </a:solidFill>
              </a:rPr>
              <a:t>Self 2: the do-er</a:t>
            </a:r>
          </a:p>
          <a:p>
            <a:pPr marR="0" lvl="0" rtl="0"/>
            <a:r>
              <a:rPr lang="en-US" b="1" i="0" u="none" strike="noStrike" baseline="0" dirty="0">
                <a:solidFill>
                  <a:schemeClr val="tx1"/>
                </a:solidFill>
              </a:rPr>
              <a:t>Self 2 doesn’t actually listen very well to self 1</a:t>
            </a:r>
          </a:p>
        </p:txBody>
      </p:sp>
    </p:spTree>
    <p:extLst>
      <p:ext uri="{BB962C8B-B14F-4D97-AF65-F5344CB8AC3E}">
        <p14:creationId xmlns:p14="http://schemas.microsoft.com/office/powerpoint/2010/main" val="407403682"/>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marR="0" rtl="0"/>
            <a:r>
              <a:rPr lang="en-US" i="0" u="none" strike="noStrike" baseline="0" dirty="0"/>
              <a:t>Gallway – Inner Game of Tennis</a:t>
            </a:r>
          </a:p>
        </p:txBody>
      </p:sp>
      <p:graphicFrame>
        <p:nvGraphicFramePr>
          <p:cNvPr id="4" name="Table 3"/>
          <p:cNvGraphicFramePr>
            <a:graphicFrameLocks noGrp="1"/>
          </p:cNvGraphicFramePr>
          <p:nvPr>
            <p:extLst>
              <p:ext uri="{D42A27DB-BD31-4B8C-83A1-F6EECF244321}">
                <p14:modId xmlns:p14="http://schemas.microsoft.com/office/powerpoint/2010/main" val="2403526212"/>
              </p:ext>
            </p:extLst>
          </p:nvPr>
        </p:nvGraphicFramePr>
        <p:xfrm>
          <a:off x="685800" y="2209800"/>
          <a:ext cx="7772400" cy="4071256"/>
        </p:xfrm>
        <a:graphic>
          <a:graphicData uri="http://schemas.openxmlformats.org/drawingml/2006/table">
            <a:tbl>
              <a:tblPr firstRow="1" firstCol="1" bandRow="1"/>
              <a:tblGrid>
                <a:gridCol w="3886200">
                  <a:extLst>
                    <a:ext uri="{9D8B030D-6E8A-4147-A177-3AD203B41FA5}">
                      <a16:colId xmlns:a16="http://schemas.microsoft.com/office/drawing/2014/main" val="20000"/>
                    </a:ext>
                  </a:extLst>
                </a:gridCol>
                <a:gridCol w="3886200">
                  <a:extLst>
                    <a:ext uri="{9D8B030D-6E8A-4147-A177-3AD203B41FA5}">
                      <a16:colId xmlns:a16="http://schemas.microsoft.com/office/drawing/2014/main" val="20001"/>
                    </a:ext>
                  </a:extLst>
                </a:gridCol>
              </a:tblGrid>
              <a:tr h="576943">
                <a:tc>
                  <a:txBody>
                    <a:bodyPr/>
                    <a:lstStyle/>
                    <a:p>
                      <a:pPr marL="0" marR="0">
                        <a:spcBef>
                          <a:spcPts val="0"/>
                        </a:spcBef>
                        <a:spcAft>
                          <a:spcPts val="0"/>
                        </a:spcAft>
                      </a:pPr>
                      <a:r>
                        <a:rPr lang="en-US" sz="2000" b="1" dirty="0">
                          <a:effectLst/>
                          <a:latin typeface="Calibri"/>
                          <a:ea typeface="Times New Roman"/>
                          <a:cs typeface="Times New Roman"/>
                        </a:rPr>
                        <a:t>The Usual Way of Learning</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2000" b="1" dirty="0">
                          <a:effectLst/>
                          <a:latin typeface="Calibri"/>
                          <a:ea typeface="Times New Roman"/>
                          <a:cs typeface="Times New Roman"/>
                        </a:rPr>
                        <a:t>The Inner Game Way of Learning</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576943">
                <a:tc>
                  <a:txBody>
                    <a:bodyPr/>
                    <a:lstStyle/>
                    <a:p>
                      <a:pPr marL="0" marR="0">
                        <a:spcBef>
                          <a:spcPts val="0"/>
                        </a:spcBef>
                        <a:spcAft>
                          <a:spcPts val="0"/>
                        </a:spcAft>
                      </a:pPr>
                      <a:r>
                        <a:rPr lang="en-US" sz="2000" b="0" dirty="0">
                          <a:effectLst/>
                          <a:latin typeface="Calibri"/>
                          <a:ea typeface="Times New Roman"/>
                          <a:cs typeface="Times New Roman"/>
                        </a:rPr>
                        <a:t>Criticize or judge past behavior</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2000" b="0" dirty="0">
                          <a:effectLst/>
                          <a:latin typeface="Calibri"/>
                          <a:ea typeface="Times New Roman"/>
                          <a:cs typeface="Times New Roman"/>
                        </a:rPr>
                        <a:t>Observe existing behavior nonjudgmentally</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153885">
                <a:tc>
                  <a:txBody>
                    <a:bodyPr/>
                    <a:lstStyle/>
                    <a:p>
                      <a:pPr marL="0" marR="0">
                        <a:spcBef>
                          <a:spcPts val="0"/>
                        </a:spcBef>
                        <a:spcAft>
                          <a:spcPts val="0"/>
                        </a:spcAft>
                      </a:pPr>
                      <a:r>
                        <a:rPr lang="en-US" sz="2000" b="0" dirty="0">
                          <a:effectLst/>
                          <a:latin typeface="Calibri"/>
                          <a:ea typeface="Times New Roman"/>
                          <a:cs typeface="Times New Roman"/>
                        </a:rPr>
                        <a:t>Tell yourself to change, instructing with word commands repeatedly</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2000" b="0" dirty="0">
                          <a:effectLst/>
                          <a:latin typeface="Calibri"/>
                          <a:ea typeface="Times New Roman"/>
                          <a:cs typeface="Times New Roman"/>
                        </a:rPr>
                        <a:t>Picture desired outcome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576943">
                <a:tc>
                  <a:txBody>
                    <a:bodyPr/>
                    <a:lstStyle/>
                    <a:p>
                      <a:pPr marL="0" marR="0">
                        <a:spcBef>
                          <a:spcPts val="0"/>
                        </a:spcBef>
                        <a:spcAft>
                          <a:spcPts val="0"/>
                        </a:spcAft>
                      </a:pPr>
                      <a:r>
                        <a:rPr lang="en-US" sz="2000" b="0" dirty="0">
                          <a:effectLst/>
                          <a:latin typeface="Calibri"/>
                          <a:ea typeface="Times New Roman"/>
                          <a:cs typeface="Times New Roman"/>
                        </a:rPr>
                        <a:t>Try hard; Make yourself do it right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2000" b="0" dirty="0">
                          <a:effectLst/>
                          <a:latin typeface="Calibri"/>
                          <a:ea typeface="Times New Roman"/>
                          <a:cs typeface="Times New Roman"/>
                        </a:rPr>
                        <a:t>Let it happen! Trust yourself!</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1153885">
                <a:tc>
                  <a:txBody>
                    <a:bodyPr/>
                    <a:lstStyle/>
                    <a:p>
                      <a:pPr marL="0" marR="0">
                        <a:spcBef>
                          <a:spcPts val="0"/>
                        </a:spcBef>
                        <a:spcAft>
                          <a:spcPts val="0"/>
                        </a:spcAft>
                      </a:pPr>
                      <a:r>
                        <a:rPr lang="en-US" sz="2000" b="0" dirty="0">
                          <a:effectLst/>
                          <a:latin typeface="Calibri"/>
                          <a:ea typeface="Times New Roman"/>
                          <a:cs typeface="Times New Roman"/>
                        </a:rPr>
                        <a:t>Critical judgment about result leads to a vicious cycle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2000" b="0" dirty="0">
                          <a:effectLst/>
                          <a:latin typeface="Calibri"/>
                          <a:ea typeface="Times New Roman"/>
                          <a:cs typeface="Times New Roman"/>
                        </a:rPr>
                        <a:t>Nonjudgmental, calm observation of the results leading to continued observation and learning</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2063849970"/>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R="0" rtl="0"/>
            <a:r>
              <a:rPr lang="en-US" i="0" u="none" strike="noStrike" baseline="0" dirty="0"/>
              <a:t>The riddle of mixed methods</a:t>
            </a:r>
          </a:p>
        </p:txBody>
      </p:sp>
      <p:sp>
        <p:nvSpPr>
          <p:cNvPr id="3" name="Text Placeholder 2"/>
          <p:cNvSpPr>
            <a:spLocks noGrp="1"/>
          </p:cNvSpPr>
          <p:nvPr>
            <p:ph type="body" idx="1"/>
          </p:nvPr>
        </p:nvSpPr>
        <p:spPr/>
        <p:txBody>
          <a:bodyPr/>
          <a:lstStyle/>
          <a:p>
            <a:pPr marL="68580" indent="0">
              <a:buNone/>
            </a:pPr>
            <a:r>
              <a:rPr lang="en-US" dirty="0">
                <a:solidFill>
                  <a:schemeClr val="tx1"/>
                </a:solidFill>
              </a:rPr>
              <a:t>“Stevick put forth a riddle, which I can summarize as follows: you can have two quite different methods, Method A and method B, based on different assumptions about how people learn, yet one teacher gets excellent results with A and another gets comfortable results with B. How is this possible?”  </a:t>
            </a:r>
            <a:r>
              <a:rPr lang="en-US" dirty="0"/>
              <a:t>—Underhill paraphrasing Stevick, 1976 in Arnold &amp; Murphy, 2015</a:t>
            </a:r>
          </a:p>
        </p:txBody>
      </p:sp>
    </p:spTree>
    <p:extLst>
      <p:ext uri="{BB962C8B-B14F-4D97-AF65-F5344CB8AC3E}">
        <p14:creationId xmlns:p14="http://schemas.microsoft.com/office/powerpoint/2010/main" val="1703755371"/>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R="0" rtl="0"/>
            <a:r>
              <a:rPr lang="en-US" i="0" u="none" strike="noStrike" baseline="0" dirty="0"/>
              <a:t>Atmosphere</a:t>
            </a:r>
          </a:p>
        </p:txBody>
      </p:sp>
      <p:sp>
        <p:nvSpPr>
          <p:cNvPr id="3" name="Text Placeholder 2"/>
          <p:cNvSpPr>
            <a:spLocks noGrp="1"/>
          </p:cNvSpPr>
          <p:nvPr>
            <p:ph type="body" idx="1"/>
          </p:nvPr>
        </p:nvSpPr>
        <p:spPr/>
        <p:txBody>
          <a:bodyPr/>
          <a:lstStyle/>
          <a:p>
            <a:pPr marR="0" lvl="0" rtl="0"/>
            <a:r>
              <a:rPr lang="en-US" i="0" u="none" strike="noStrike" baseline="0" dirty="0">
                <a:solidFill>
                  <a:schemeClr val="tx1"/>
                </a:solidFill>
              </a:rPr>
              <a:t>Two approaches . . . same outcome but . . . </a:t>
            </a:r>
          </a:p>
          <a:p>
            <a:r>
              <a:rPr lang="en-US" i="0" u="none" strike="noStrike" baseline="0" dirty="0">
                <a:solidFill>
                  <a:schemeClr val="tx1"/>
                </a:solidFill>
              </a:rPr>
              <a:t>Same lesson . . . different outcomes</a:t>
            </a:r>
          </a:p>
          <a:p>
            <a:pPr marL="68580" marR="0" lvl="0" indent="0" rtl="0">
              <a:buNone/>
            </a:pPr>
            <a:r>
              <a:rPr lang="en-US" b="1" i="0" u="none" strike="noStrike" baseline="0" dirty="0"/>
              <a:t>			</a:t>
            </a:r>
            <a:r>
              <a:rPr lang="en-US" i="0" u="none" strike="noStrike" baseline="0" dirty="0"/>
              <a:t>---</a:t>
            </a:r>
            <a:r>
              <a:rPr lang="en-US" i="0" u="none" strike="noStrike" dirty="0"/>
              <a:t> Adrian Underhill</a:t>
            </a:r>
            <a:endParaRPr lang="en-US" i="0" u="none" strike="noStrike" baseline="0" dirty="0"/>
          </a:p>
        </p:txBody>
      </p:sp>
    </p:spTree>
    <p:extLst>
      <p:ext uri="{BB962C8B-B14F-4D97-AF65-F5344CB8AC3E}">
        <p14:creationId xmlns:p14="http://schemas.microsoft.com/office/powerpoint/2010/main" val="6660536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0264" y="838200"/>
            <a:ext cx="7024744" cy="646664"/>
          </a:xfrm>
        </p:spPr>
        <p:txBody>
          <a:bodyPr>
            <a:normAutofit fontScale="90000"/>
          </a:bodyPr>
          <a:lstStyle/>
          <a:p>
            <a:pPr marR="0" rtl="0"/>
            <a:r>
              <a:rPr lang="en-US" b="1" i="0" u="none" strike="noStrike" baseline="0" dirty="0"/>
              <a:t>Quiz</a:t>
            </a:r>
          </a:p>
        </p:txBody>
      </p:sp>
      <p:sp>
        <p:nvSpPr>
          <p:cNvPr id="3" name="Content Placeholder 2">
            <a:extLst>
              <a:ext uri="{FF2B5EF4-FFF2-40B4-BE49-F238E27FC236}">
                <a16:creationId xmlns:a16="http://schemas.microsoft.com/office/drawing/2014/main" id="{161ED161-C277-4E93-B1C2-84211CD2BABA}"/>
              </a:ext>
            </a:extLst>
          </p:cNvPr>
          <p:cNvSpPr>
            <a:spLocks noGrp="1"/>
          </p:cNvSpPr>
          <p:nvPr>
            <p:ph sz="quarter" idx="13"/>
          </p:nvPr>
        </p:nvSpPr>
        <p:spPr>
          <a:xfrm>
            <a:off x="609600" y="1600200"/>
            <a:ext cx="5943600" cy="4495800"/>
          </a:xfrm>
        </p:spPr>
        <p:txBody>
          <a:bodyPr>
            <a:normAutofit fontScale="92500" lnSpcReduction="10000"/>
          </a:bodyPr>
          <a:lstStyle/>
          <a:p>
            <a:pPr marL="582930" indent="-514350" fontAlgn="t">
              <a:buFont typeface="+mj-lt"/>
              <a:buAutoNum type="arabicPeriod"/>
            </a:pPr>
            <a:r>
              <a:rPr lang="en-US" sz="3200" dirty="0">
                <a:solidFill>
                  <a:srgbClr val="030101"/>
                </a:solidFill>
              </a:rPr>
              <a:t>Create a safe __________.</a:t>
            </a:r>
          </a:p>
          <a:p>
            <a:pPr marL="582930" indent="-514350" fontAlgn="t">
              <a:buFont typeface="+mj-lt"/>
              <a:buAutoNum type="arabicPeriod"/>
            </a:pPr>
            <a:r>
              <a:rPr lang="en-US" sz="3200" dirty="0">
                <a:solidFill>
                  <a:srgbClr val="030101"/>
                </a:solidFill>
              </a:rPr>
              <a:t>Own the __________.</a:t>
            </a:r>
          </a:p>
          <a:p>
            <a:pPr marL="582930" indent="-514350" fontAlgn="t">
              <a:buFont typeface="+mj-lt"/>
              <a:buAutoNum type="arabicPeriod"/>
            </a:pPr>
            <a:r>
              <a:rPr lang="en-US" sz="3200" dirty="0">
                <a:solidFill>
                  <a:srgbClr val="030101"/>
                </a:solidFill>
              </a:rPr>
              <a:t>Take it __________ at first.</a:t>
            </a:r>
          </a:p>
          <a:p>
            <a:pPr marL="582930" indent="-514350" fontAlgn="t">
              <a:buFont typeface="+mj-lt"/>
              <a:buAutoNum type="arabicPeriod"/>
            </a:pPr>
            <a:r>
              <a:rPr lang="en-US" sz="3200" dirty="0">
                <a:solidFill>
                  <a:srgbClr val="030101"/>
                </a:solidFill>
              </a:rPr>
              <a:t>Adapt instruction to student __________.</a:t>
            </a:r>
          </a:p>
          <a:p>
            <a:pPr marL="582930" indent="-514350" fontAlgn="t">
              <a:buFont typeface="+mj-lt"/>
              <a:buAutoNum type="arabicPeriod"/>
            </a:pPr>
            <a:r>
              <a:rPr lang="en-US" sz="3200" dirty="0">
                <a:solidFill>
                  <a:srgbClr val="030101"/>
                </a:solidFill>
              </a:rPr>
              <a:t>Build a __________.</a:t>
            </a:r>
          </a:p>
          <a:p>
            <a:pPr marL="582930" indent="-514350" fontAlgn="t">
              <a:buFont typeface="+mj-lt"/>
              <a:buAutoNum type="arabicPeriod"/>
            </a:pPr>
            <a:r>
              <a:rPr lang="en-US" sz="3200" dirty="0">
                <a:solidFill>
                  <a:srgbClr val="030101"/>
                </a:solidFill>
              </a:rPr>
              <a:t>__________ it up.</a:t>
            </a:r>
          </a:p>
          <a:p>
            <a:pPr marL="582930" indent="-514350" fontAlgn="t">
              <a:buFont typeface="+mj-lt"/>
              <a:buAutoNum type="arabicPeriod"/>
            </a:pPr>
            <a:r>
              <a:rPr lang="en-US" sz="3200" dirty="0">
                <a:solidFill>
                  <a:srgbClr val="030101"/>
                </a:solidFill>
              </a:rPr>
              <a:t>Make it _________.</a:t>
            </a:r>
          </a:p>
          <a:p>
            <a:pPr marL="68580" indent="0" fontAlgn="t">
              <a:buNone/>
            </a:pPr>
            <a:r>
              <a:rPr lang="en-US" sz="3200" b="1" dirty="0">
                <a:solidFill>
                  <a:schemeClr val="accent2">
                    <a:lumMod val="50000"/>
                  </a:schemeClr>
                </a:solidFill>
              </a:rPr>
              <a:t>*7</a:t>
            </a:r>
          </a:p>
        </p:txBody>
      </p:sp>
      <p:sp>
        <p:nvSpPr>
          <p:cNvPr id="4" name="Content Placeholder 3">
            <a:extLst>
              <a:ext uri="{FF2B5EF4-FFF2-40B4-BE49-F238E27FC236}">
                <a16:creationId xmlns:a16="http://schemas.microsoft.com/office/drawing/2014/main" id="{9F129726-C5DB-467E-AF01-F36E7F760875}"/>
              </a:ext>
            </a:extLst>
          </p:cNvPr>
          <p:cNvSpPr>
            <a:spLocks noGrp="1"/>
          </p:cNvSpPr>
          <p:nvPr>
            <p:ph sz="quarter" idx="14"/>
          </p:nvPr>
        </p:nvSpPr>
        <p:spPr>
          <a:xfrm>
            <a:off x="6553200" y="1612392"/>
            <a:ext cx="2133600" cy="4130039"/>
          </a:xfrm>
        </p:spPr>
        <p:txBody>
          <a:bodyPr>
            <a:normAutofit fontScale="92500" lnSpcReduction="10000"/>
          </a:bodyPr>
          <a:lstStyle/>
          <a:p>
            <a:pPr marL="68580" indent="0" fontAlgn="t">
              <a:buNone/>
            </a:pPr>
            <a:r>
              <a:rPr lang="en-US" sz="3200" dirty="0">
                <a:solidFill>
                  <a:srgbClr val="030101"/>
                </a:solidFill>
              </a:rPr>
              <a:t>space</a:t>
            </a:r>
          </a:p>
          <a:p>
            <a:pPr marL="68580" indent="0" fontAlgn="t">
              <a:buNone/>
            </a:pPr>
            <a:r>
              <a:rPr lang="en-US" sz="3200" dirty="0">
                <a:solidFill>
                  <a:srgbClr val="030101"/>
                </a:solidFill>
              </a:rPr>
              <a:t>room</a:t>
            </a:r>
          </a:p>
          <a:p>
            <a:pPr marL="68580" indent="0" fontAlgn="t">
              <a:buNone/>
            </a:pPr>
            <a:r>
              <a:rPr lang="en-US" sz="3200" dirty="0">
                <a:solidFill>
                  <a:srgbClr val="030101"/>
                </a:solidFill>
              </a:rPr>
              <a:t>slowly</a:t>
            </a:r>
          </a:p>
          <a:p>
            <a:pPr marL="68580" indent="0" fontAlgn="t">
              <a:buNone/>
            </a:pPr>
            <a:endParaRPr lang="en-US" sz="3200" dirty="0">
              <a:solidFill>
                <a:srgbClr val="030101"/>
              </a:solidFill>
            </a:endParaRPr>
          </a:p>
          <a:p>
            <a:pPr marL="68580" indent="0" fontAlgn="t">
              <a:buNone/>
            </a:pPr>
            <a:r>
              <a:rPr lang="en-US" sz="3200" dirty="0">
                <a:solidFill>
                  <a:srgbClr val="030101"/>
                </a:solidFill>
              </a:rPr>
              <a:t>abilities</a:t>
            </a:r>
          </a:p>
          <a:p>
            <a:pPr marL="68580" indent="0" fontAlgn="t">
              <a:buNone/>
            </a:pPr>
            <a:r>
              <a:rPr lang="en-US" sz="3200" dirty="0">
                <a:solidFill>
                  <a:srgbClr val="030101"/>
                </a:solidFill>
              </a:rPr>
              <a:t>community</a:t>
            </a:r>
          </a:p>
          <a:p>
            <a:pPr marL="68580" indent="0" fontAlgn="t">
              <a:buNone/>
            </a:pPr>
            <a:r>
              <a:rPr lang="en-US" sz="3200" dirty="0">
                <a:solidFill>
                  <a:srgbClr val="030101"/>
                </a:solidFill>
              </a:rPr>
              <a:t>Mix</a:t>
            </a:r>
          </a:p>
          <a:p>
            <a:pPr marL="68580" indent="0" fontAlgn="t">
              <a:buNone/>
            </a:pPr>
            <a:r>
              <a:rPr lang="en-US" sz="3200" dirty="0">
                <a:solidFill>
                  <a:srgbClr val="030101"/>
                </a:solidFill>
              </a:rPr>
              <a:t>fun</a:t>
            </a:r>
          </a:p>
          <a:p>
            <a:endParaRPr lang="en-US" dirty="0"/>
          </a:p>
        </p:txBody>
      </p:sp>
    </p:spTree>
    <p:extLst>
      <p:ext uri="{BB962C8B-B14F-4D97-AF65-F5344CB8AC3E}">
        <p14:creationId xmlns:p14="http://schemas.microsoft.com/office/powerpoint/2010/main" val="1864102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TextBox 2"/>
          <p:cNvSpPr txBox="1"/>
          <p:nvPr/>
        </p:nvSpPr>
        <p:spPr>
          <a:xfrm>
            <a:off x="444075" y="762000"/>
            <a:ext cx="4127925" cy="769441"/>
          </a:xfrm>
          <a:prstGeom prst="rect">
            <a:avLst/>
          </a:prstGeom>
          <a:noFill/>
        </p:spPr>
        <p:txBody>
          <a:bodyPr wrap="none" rtlCol="0">
            <a:spAutoFit/>
          </a:bodyPr>
          <a:lstStyle/>
          <a:p>
            <a:r>
              <a:rPr lang="en-US" sz="4400" b="1" dirty="0">
                <a:solidFill>
                  <a:schemeClr val="bg1"/>
                </a:solidFill>
              </a:rPr>
              <a:t>Looking outward</a:t>
            </a:r>
          </a:p>
        </p:txBody>
      </p:sp>
    </p:spTree>
    <p:extLst>
      <p:ext uri="{BB962C8B-B14F-4D97-AF65-F5344CB8AC3E}">
        <p14:creationId xmlns:p14="http://schemas.microsoft.com/office/powerpoint/2010/main" val="19785762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descr="C:\Users\Joe\Documents\01 BUSINESS\05 CONFERENCE PRESENTATIONS\01 CoTESOL November 2016\TESOL_Books_on_other_fields_op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38906"/>
            <a:ext cx="9296400" cy="7020719"/>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3269470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914400"/>
            <a:ext cx="7024744" cy="646664"/>
          </a:xfrm>
        </p:spPr>
        <p:txBody>
          <a:bodyPr>
            <a:normAutofit fontScale="90000"/>
          </a:bodyPr>
          <a:lstStyle/>
          <a:p>
            <a:pPr marR="0" rtl="0"/>
            <a:r>
              <a:rPr lang="en-US" b="1" i="0" u="none" strike="noStrike" baseline="0" dirty="0"/>
              <a:t>How would a ...</a:t>
            </a:r>
            <a:r>
              <a:rPr lang="en-US" b="1" i="0" u="none" strike="noStrike" dirty="0"/>
              <a:t>      </a:t>
            </a:r>
            <a:endParaRPr lang="en-US" b="1" i="0" u="none" strike="noStrike" baseline="0" dirty="0"/>
          </a:p>
        </p:txBody>
      </p:sp>
      <p:graphicFrame>
        <p:nvGraphicFramePr>
          <p:cNvPr id="5" name="Table 4"/>
          <p:cNvGraphicFramePr>
            <a:graphicFrameLocks noGrp="1"/>
          </p:cNvGraphicFramePr>
          <p:nvPr>
            <p:extLst>
              <p:ext uri="{D42A27DB-BD31-4B8C-83A1-F6EECF244321}">
                <p14:modId xmlns:p14="http://schemas.microsoft.com/office/powerpoint/2010/main" val="3469357055"/>
              </p:ext>
            </p:extLst>
          </p:nvPr>
        </p:nvGraphicFramePr>
        <p:xfrm>
          <a:off x="685800" y="1676401"/>
          <a:ext cx="7848600" cy="4199572"/>
        </p:xfrm>
        <a:graphic>
          <a:graphicData uri="http://schemas.openxmlformats.org/drawingml/2006/table">
            <a:tbl>
              <a:tblPr firstRow="1" firstCol="1" bandRow="1"/>
              <a:tblGrid>
                <a:gridCol w="3581400">
                  <a:extLst>
                    <a:ext uri="{9D8B030D-6E8A-4147-A177-3AD203B41FA5}">
                      <a16:colId xmlns:a16="http://schemas.microsoft.com/office/drawing/2014/main" val="20000"/>
                    </a:ext>
                  </a:extLst>
                </a:gridCol>
                <a:gridCol w="4267200">
                  <a:extLst>
                    <a:ext uri="{9D8B030D-6E8A-4147-A177-3AD203B41FA5}">
                      <a16:colId xmlns:a16="http://schemas.microsoft.com/office/drawing/2014/main" val="20001"/>
                    </a:ext>
                  </a:extLst>
                </a:gridCol>
              </a:tblGrid>
              <a:tr h="392906">
                <a:tc>
                  <a:txBody>
                    <a:bodyPr/>
                    <a:lstStyle/>
                    <a:p>
                      <a:pPr marL="0" marR="0" algn="ctr">
                        <a:spcBef>
                          <a:spcPts val="0"/>
                        </a:spcBef>
                        <a:spcAft>
                          <a:spcPts val="0"/>
                        </a:spcAft>
                      </a:pPr>
                      <a:r>
                        <a:rPr lang="en-US" sz="2800" b="0" dirty="0">
                          <a:effectLst/>
                          <a:latin typeface="Calibri"/>
                          <a:ea typeface="Times New Roman"/>
                          <a:cs typeface="Times New Roman"/>
                        </a:rPr>
                        <a:t>a project manager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2800" b="0" dirty="0">
                          <a:effectLst/>
                          <a:latin typeface="Calibri"/>
                          <a:ea typeface="Times New Roman"/>
                          <a:cs typeface="Times New Roman"/>
                        </a:rPr>
                        <a:t>plan a lesson?</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785812">
                <a:tc>
                  <a:txBody>
                    <a:bodyPr/>
                    <a:lstStyle/>
                    <a:p>
                      <a:pPr marL="0" marR="0" algn="ctr">
                        <a:spcBef>
                          <a:spcPts val="0"/>
                        </a:spcBef>
                        <a:spcAft>
                          <a:spcPts val="0"/>
                        </a:spcAft>
                      </a:pPr>
                      <a:r>
                        <a:rPr lang="en-US" sz="2800" b="0" dirty="0">
                          <a:effectLst/>
                          <a:latin typeface="Calibri"/>
                          <a:ea typeface="Times New Roman"/>
                          <a:cs typeface="Times New Roman"/>
                        </a:rPr>
                        <a:t>a business school professor</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algn="ctr">
                        <a:spcBef>
                          <a:spcPts val="0"/>
                        </a:spcBef>
                        <a:spcAft>
                          <a:spcPts val="0"/>
                        </a:spcAft>
                      </a:pPr>
                      <a:r>
                        <a:rPr lang="en-US" sz="2800" b="0" dirty="0">
                          <a:effectLst/>
                          <a:latin typeface="Calibri"/>
                          <a:ea typeface="Times New Roman"/>
                          <a:cs typeface="Times New Roman"/>
                        </a:rPr>
                        <a:t>teach discussion skills?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0001"/>
                  </a:ext>
                </a:extLst>
              </a:tr>
              <a:tr h="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0" dirty="0">
                          <a:effectLst/>
                          <a:latin typeface="Calibri"/>
                          <a:ea typeface="Times New Roman"/>
                          <a:cs typeface="Times New Roman"/>
                        </a:rPr>
                        <a:t>a bartender</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0" dirty="0">
                          <a:effectLst/>
                          <a:latin typeface="Calibri"/>
                          <a:ea typeface="Times New Roman"/>
                          <a:cs typeface="Times New Roman"/>
                        </a:rPr>
                        <a:t>create a safe, social classroom environment?</a:t>
                      </a:r>
                    </a:p>
                    <a:p>
                      <a:pPr marL="0" marR="0" algn="ctr">
                        <a:spcBef>
                          <a:spcPts val="0"/>
                        </a:spcBef>
                        <a:spcAft>
                          <a:spcPts val="0"/>
                        </a:spcAft>
                      </a:pPr>
                      <a:endParaRPr lang="en-US" sz="2800" b="0" dirty="0">
                        <a:effectLst/>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78581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0" dirty="0">
                          <a:effectLst/>
                          <a:latin typeface="Calibri"/>
                          <a:ea typeface="Times New Roman"/>
                          <a:cs typeface="Times New Roman"/>
                        </a:rPr>
                        <a:t>a restaurant reviewer</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0" dirty="0">
                          <a:effectLst/>
                          <a:latin typeface="Calibri"/>
                          <a:ea typeface="Times New Roman"/>
                          <a:cs typeface="Times New Roman"/>
                        </a:rPr>
                        <a:t>critique student writing?</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10003"/>
                  </a:ext>
                </a:extLst>
              </a:tr>
              <a:tr h="39290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0" dirty="0">
                          <a:effectLst/>
                          <a:latin typeface="Calibri"/>
                          <a:ea typeface="Times New Roman"/>
                          <a:cs typeface="Times New Roman"/>
                        </a:rPr>
                        <a:t>a whitewater kayaker</a:t>
                      </a:r>
                    </a:p>
                    <a:p>
                      <a:pPr marL="0" marR="0" algn="ctr">
                        <a:spcBef>
                          <a:spcPts val="0"/>
                        </a:spcBef>
                        <a:spcAft>
                          <a:spcPts val="0"/>
                        </a:spcAft>
                      </a:pPr>
                      <a:endParaRPr lang="en-US" sz="2800" b="0" dirty="0">
                        <a:effectLst/>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0" dirty="0">
                          <a:effectLst/>
                          <a:latin typeface="Calibri"/>
                          <a:ea typeface="Times New Roman"/>
                          <a:cs typeface="Times New Roman"/>
                        </a:rPr>
                        <a:t>teach a language class?</a:t>
                      </a:r>
                    </a:p>
                    <a:p>
                      <a:pPr marL="0" marR="0" algn="ctr">
                        <a:spcBef>
                          <a:spcPts val="0"/>
                        </a:spcBef>
                        <a:spcAft>
                          <a:spcPts val="0"/>
                        </a:spcAft>
                      </a:pPr>
                      <a:endParaRPr lang="en-US" sz="2800" b="0" dirty="0">
                        <a:effectLst/>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
        <p:nvSpPr>
          <p:cNvPr id="6" name="TextBox 5"/>
          <p:cNvSpPr txBox="1"/>
          <p:nvPr/>
        </p:nvSpPr>
        <p:spPr>
          <a:xfrm>
            <a:off x="6172200" y="5867400"/>
            <a:ext cx="2448106" cy="646331"/>
          </a:xfrm>
          <a:prstGeom prst="rect">
            <a:avLst/>
          </a:prstGeom>
          <a:noFill/>
        </p:spPr>
        <p:txBody>
          <a:bodyPr wrap="none" rtlCol="0">
            <a:spAutoFit/>
          </a:bodyPr>
          <a:lstStyle/>
          <a:p>
            <a:r>
              <a:rPr lang="en-US" dirty="0"/>
              <a:t>— Stillwell 2013, 2015</a:t>
            </a:r>
          </a:p>
          <a:p>
            <a:endParaRPr lang="en-US" dirty="0"/>
          </a:p>
        </p:txBody>
      </p:sp>
    </p:spTree>
    <p:extLst>
      <p:ext uri="{BB962C8B-B14F-4D97-AF65-F5344CB8AC3E}">
        <p14:creationId xmlns:p14="http://schemas.microsoft.com/office/powerpoint/2010/main" val="27260666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descr="C:\Users\Joe\Documents\01 BUSINESS\05 CONFERENCE PRESENTATIONS\01 CoTESOL November 2016\white-water_kayaker_clip_art_op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52400"/>
            <a:ext cx="9314267" cy="7034213"/>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12060209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sign&#10;&#10;Description automatically generated">
            <a:extLst>
              <a:ext uri="{FF2B5EF4-FFF2-40B4-BE49-F238E27FC236}">
                <a16:creationId xmlns:a16="http://schemas.microsoft.com/office/drawing/2014/main" id="{1502A932-F244-41B3-9FAB-41C87CC98C4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531" y="0"/>
            <a:ext cx="9080938" cy="6858000"/>
          </a:xfrm>
          <a:prstGeom prst="rect">
            <a:avLst/>
          </a:prstGeom>
        </p:spPr>
      </p:pic>
    </p:spTree>
    <p:extLst>
      <p:ext uri="{BB962C8B-B14F-4D97-AF65-F5344CB8AC3E}">
        <p14:creationId xmlns:p14="http://schemas.microsoft.com/office/powerpoint/2010/main" val="13455625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TextBox 2"/>
          <p:cNvSpPr txBox="1"/>
          <p:nvPr/>
        </p:nvSpPr>
        <p:spPr>
          <a:xfrm>
            <a:off x="188364" y="533400"/>
            <a:ext cx="4383636" cy="830997"/>
          </a:xfrm>
          <a:prstGeom prst="rect">
            <a:avLst/>
          </a:prstGeom>
          <a:noFill/>
        </p:spPr>
        <p:txBody>
          <a:bodyPr wrap="none" rtlCol="0">
            <a:spAutoFit/>
          </a:bodyPr>
          <a:lstStyle/>
          <a:p>
            <a:r>
              <a:rPr lang="en-US" sz="4800" dirty="0">
                <a:solidFill>
                  <a:schemeClr val="bg1"/>
                </a:solidFill>
              </a:rPr>
              <a:t>Looking outward</a:t>
            </a:r>
          </a:p>
        </p:txBody>
      </p:sp>
    </p:spTree>
    <p:extLst>
      <p:ext uri="{BB962C8B-B14F-4D97-AF65-F5344CB8AC3E}">
        <p14:creationId xmlns:p14="http://schemas.microsoft.com/office/powerpoint/2010/main" val="145677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C:\Users\Joe\Documents\01 BUSINESS\05 CONFERENCE PRESENTATIONS\01 CoTESOL November 2016\Lessons_and_Carols_201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 xmlns:a14="http://schemas.microsoft.com/office/drawing/2010/main">
                <a:solidFill>
                  <a:srgbClr val="FFFFFF"/>
                </a:solidFill>
              </a14:hiddenFill>
            </a:ext>
          </a:extLst>
        </p:spPr>
      </p:pic>
      <p:sp>
        <p:nvSpPr>
          <p:cNvPr id="2" name="Flowchart: Connector 1">
            <a:extLst>
              <a:ext uri="{FF2B5EF4-FFF2-40B4-BE49-F238E27FC236}">
                <a16:creationId xmlns:a16="http://schemas.microsoft.com/office/drawing/2014/main" id="{8F3678D0-B0AA-470F-B029-E78C4D332997}"/>
              </a:ext>
            </a:extLst>
          </p:cNvPr>
          <p:cNvSpPr/>
          <p:nvPr/>
        </p:nvSpPr>
        <p:spPr>
          <a:xfrm>
            <a:off x="4953000" y="1219200"/>
            <a:ext cx="1447800" cy="1524000"/>
          </a:xfrm>
          <a:prstGeom prst="flowChartConnector">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10087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C:\Users\Joe\Documents\01 BUSINESS\05 CONFERENCE PRESENTATIONS\01 CoTESOL November 2016\Sacred Concert 2003 copy.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 xmlns:a14="http://schemas.microsoft.com/office/drawing/2010/main">
                <a:solidFill>
                  <a:srgbClr val="FFFFFF"/>
                </a:solidFill>
              </a14:hiddenFill>
            </a:ext>
          </a:extLst>
        </p:spPr>
      </p:pic>
      <p:sp>
        <p:nvSpPr>
          <p:cNvPr id="2" name="Flowchart: Connector 1">
            <a:extLst>
              <a:ext uri="{FF2B5EF4-FFF2-40B4-BE49-F238E27FC236}">
                <a16:creationId xmlns:a16="http://schemas.microsoft.com/office/drawing/2014/main" id="{9ECCA0CF-EBE8-45F5-8058-3E4B88E84703}"/>
              </a:ext>
            </a:extLst>
          </p:cNvPr>
          <p:cNvSpPr/>
          <p:nvPr/>
        </p:nvSpPr>
        <p:spPr>
          <a:xfrm>
            <a:off x="533400" y="2819400"/>
            <a:ext cx="914400" cy="914400"/>
          </a:xfrm>
          <a:prstGeom prst="flowChartConnector">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005F8B1C-75F2-4EA8-9F11-21AE9BBFDD71}"/>
              </a:ext>
            </a:extLst>
          </p:cNvPr>
          <p:cNvSpPr/>
          <p:nvPr/>
        </p:nvSpPr>
        <p:spPr>
          <a:xfrm>
            <a:off x="7620000" y="2362200"/>
            <a:ext cx="1447800" cy="3048000"/>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A139DC18-B0EE-45CD-8789-D4D231A50494}"/>
              </a:ext>
            </a:extLst>
          </p:cNvPr>
          <p:cNvSpPr txBox="1"/>
          <p:nvPr/>
        </p:nvSpPr>
        <p:spPr>
          <a:xfrm>
            <a:off x="6858000" y="6019800"/>
            <a:ext cx="2131994" cy="646331"/>
          </a:xfrm>
          <a:prstGeom prst="rect">
            <a:avLst/>
          </a:prstGeom>
          <a:noFill/>
        </p:spPr>
        <p:txBody>
          <a:bodyPr wrap="none" rtlCol="0">
            <a:spAutoFit/>
          </a:bodyPr>
          <a:lstStyle/>
          <a:p>
            <a:r>
              <a:rPr lang="en-US" sz="3600" b="1" dirty="0"/>
              <a:t>conductor</a:t>
            </a:r>
          </a:p>
        </p:txBody>
      </p:sp>
      <p:sp>
        <p:nvSpPr>
          <p:cNvPr id="5" name="TextBox 4">
            <a:extLst>
              <a:ext uri="{FF2B5EF4-FFF2-40B4-BE49-F238E27FC236}">
                <a16:creationId xmlns:a16="http://schemas.microsoft.com/office/drawing/2014/main" id="{4437A001-0570-4023-B411-0AA7DEEAA6F6}"/>
              </a:ext>
            </a:extLst>
          </p:cNvPr>
          <p:cNvSpPr txBox="1"/>
          <p:nvPr/>
        </p:nvSpPr>
        <p:spPr>
          <a:xfrm>
            <a:off x="2057400" y="6435298"/>
            <a:ext cx="1143000" cy="461665"/>
          </a:xfrm>
          <a:prstGeom prst="rect">
            <a:avLst/>
          </a:prstGeom>
          <a:noFill/>
        </p:spPr>
        <p:txBody>
          <a:bodyPr wrap="square" rtlCol="0">
            <a:spAutoFit/>
          </a:bodyPr>
          <a:lstStyle/>
          <a:p>
            <a:r>
              <a:rPr lang="en-US" sz="2400" b="1" dirty="0">
                <a:solidFill>
                  <a:schemeClr val="accent1">
                    <a:lumMod val="50000"/>
                  </a:schemeClr>
                </a:solidFill>
              </a:rPr>
              <a:t>* 1</a:t>
            </a:r>
          </a:p>
        </p:txBody>
      </p:sp>
    </p:spTree>
    <p:extLst>
      <p:ext uri="{BB962C8B-B14F-4D97-AF65-F5344CB8AC3E}">
        <p14:creationId xmlns:p14="http://schemas.microsoft.com/office/powerpoint/2010/main" val="2208910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7800670-78C2-4AF8-A9B6-0488D3E09CEB}"/>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0" y="0"/>
            <a:ext cx="9144000" cy="6858000"/>
          </a:xfrm>
          <a:prstGeom prst="rect">
            <a:avLst/>
          </a:prstGeom>
        </p:spPr>
      </p:pic>
      <p:sp>
        <p:nvSpPr>
          <p:cNvPr id="2" name="TextBox 1">
            <a:extLst>
              <a:ext uri="{FF2B5EF4-FFF2-40B4-BE49-F238E27FC236}">
                <a16:creationId xmlns:a16="http://schemas.microsoft.com/office/drawing/2014/main" id="{DEF2FF71-5A71-46D7-A71E-F5793C716C6B}"/>
              </a:ext>
            </a:extLst>
          </p:cNvPr>
          <p:cNvSpPr txBox="1"/>
          <p:nvPr/>
        </p:nvSpPr>
        <p:spPr>
          <a:xfrm>
            <a:off x="6019800" y="5715000"/>
            <a:ext cx="2753190" cy="646331"/>
          </a:xfrm>
          <a:prstGeom prst="rect">
            <a:avLst/>
          </a:prstGeom>
          <a:noFill/>
        </p:spPr>
        <p:txBody>
          <a:bodyPr wrap="none" rtlCol="0">
            <a:spAutoFit/>
          </a:bodyPr>
          <a:lstStyle/>
          <a:p>
            <a:r>
              <a:rPr lang="en-US" sz="3600" b="1" dirty="0"/>
              <a:t>Feeling stress</a:t>
            </a:r>
          </a:p>
        </p:txBody>
      </p:sp>
    </p:spTree>
    <p:extLst>
      <p:ext uri="{BB962C8B-B14F-4D97-AF65-F5344CB8AC3E}">
        <p14:creationId xmlns:p14="http://schemas.microsoft.com/office/powerpoint/2010/main" val="161132916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2F44E167-82BA-42A1-B818-B033B236B599}"/>
              </a:ext>
            </a:extLst>
          </p:cNvPr>
          <p:cNvSpPr>
            <a:spLocks noGrp="1"/>
          </p:cNvSpPr>
          <p:nvPr>
            <p:ph type="title"/>
          </p:nvPr>
        </p:nvSpPr>
        <p:spPr>
          <a:xfrm>
            <a:off x="1043492" y="838200"/>
            <a:ext cx="7024744" cy="646664"/>
          </a:xfrm>
        </p:spPr>
        <p:txBody>
          <a:bodyPr>
            <a:normAutofit fontScale="90000"/>
          </a:bodyPr>
          <a:lstStyle/>
          <a:p>
            <a:r>
              <a:rPr lang="en-US" dirty="0"/>
              <a:t>Preparing for discussion</a:t>
            </a:r>
          </a:p>
        </p:txBody>
      </p:sp>
      <p:sp>
        <p:nvSpPr>
          <p:cNvPr id="8" name="Content Placeholder 7">
            <a:extLst>
              <a:ext uri="{FF2B5EF4-FFF2-40B4-BE49-F238E27FC236}">
                <a16:creationId xmlns:a16="http://schemas.microsoft.com/office/drawing/2014/main" id="{DC677F89-6BA6-4538-8760-14E0AC0BB088}"/>
              </a:ext>
            </a:extLst>
          </p:cNvPr>
          <p:cNvSpPr>
            <a:spLocks noGrp="1"/>
          </p:cNvSpPr>
          <p:nvPr>
            <p:ph idx="1"/>
          </p:nvPr>
        </p:nvSpPr>
        <p:spPr>
          <a:xfrm>
            <a:off x="1043492" y="1484864"/>
            <a:ext cx="6777317" cy="4347765"/>
          </a:xfrm>
        </p:spPr>
        <p:txBody>
          <a:bodyPr>
            <a:normAutofit fontScale="85000" lnSpcReduction="20000"/>
          </a:bodyPr>
          <a:lstStyle/>
          <a:p>
            <a:pPr marL="571500" indent="-571500"/>
            <a:r>
              <a:rPr lang="en-US" sz="3600" dirty="0"/>
              <a:t>Stop reading your program book.</a:t>
            </a:r>
          </a:p>
          <a:p>
            <a:pPr marL="571500" indent="-571500"/>
            <a:r>
              <a:rPr lang="en-US" sz="3600" dirty="0"/>
              <a:t>Don’t “jump the gun.” Wait for the signal. </a:t>
            </a:r>
          </a:p>
          <a:p>
            <a:pPr marL="571500" indent="-571500"/>
            <a:r>
              <a:rPr lang="en-US" sz="3600" dirty="0"/>
              <a:t>Find a partner. Change your seat if you need to.</a:t>
            </a:r>
          </a:p>
          <a:p>
            <a:pPr marL="571500" indent="-571500"/>
            <a:r>
              <a:rPr lang="en-US" sz="3600" dirty="0"/>
              <a:t>Introduce yourself very briefly.</a:t>
            </a:r>
          </a:p>
          <a:p>
            <a:pPr marL="571500" indent="-571500"/>
            <a:r>
              <a:rPr lang="en-US" sz="3600" dirty="0"/>
              <a:t>Share your ideas on this question for two minutes.</a:t>
            </a:r>
          </a:p>
          <a:p>
            <a:pPr marL="571500" indent="-571500"/>
            <a:r>
              <a:rPr lang="en-US" sz="3600" dirty="0"/>
              <a:t>Be ready to stop on the signal.</a:t>
            </a:r>
          </a:p>
        </p:txBody>
      </p:sp>
    </p:spTree>
    <p:extLst>
      <p:ext uri="{BB962C8B-B14F-4D97-AF65-F5344CB8AC3E}">
        <p14:creationId xmlns:p14="http://schemas.microsoft.com/office/powerpoint/2010/main" val="35804314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2F44E167-82BA-42A1-B818-B033B236B599}"/>
              </a:ext>
            </a:extLst>
          </p:cNvPr>
          <p:cNvSpPr>
            <a:spLocks noGrp="1"/>
          </p:cNvSpPr>
          <p:nvPr>
            <p:ph type="title"/>
          </p:nvPr>
        </p:nvSpPr>
        <p:spPr/>
        <p:txBody>
          <a:bodyPr/>
          <a:lstStyle/>
          <a:p>
            <a:r>
              <a:rPr lang="en-US" dirty="0"/>
              <a:t>Your turn to work</a:t>
            </a:r>
          </a:p>
        </p:txBody>
      </p:sp>
      <p:sp>
        <p:nvSpPr>
          <p:cNvPr id="8" name="Content Placeholder 7">
            <a:extLst>
              <a:ext uri="{FF2B5EF4-FFF2-40B4-BE49-F238E27FC236}">
                <a16:creationId xmlns:a16="http://schemas.microsoft.com/office/drawing/2014/main" id="{DC677F89-6BA6-4538-8760-14E0AC0BB088}"/>
              </a:ext>
            </a:extLst>
          </p:cNvPr>
          <p:cNvSpPr>
            <a:spLocks noGrp="1"/>
          </p:cNvSpPr>
          <p:nvPr>
            <p:ph idx="1"/>
          </p:nvPr>
        </p:nvSpPr>
        <p:spPr/>
        <p:txBody>
          <a:bodyPr>
            <a:normAutofit lnSpcReduction="10000"/>
          </a:bodyPr>
          <a:lstStyle/>
          <a:p>
            <a:pPr marL="0" indent="0">
              <a:buNone/>
            </a:pPr>
            <a:r>
              <a:rPr lang="en-US" sz="3600" dirty="0"/>
              <a:t>What similarities can you see between being a music conductor and an English teacher?</a:t>
            </a:r>
          </a:p>
          <a:p>
            <a:pPr marL="0" indent="0">
              <a:buNone/>
            </a:pPr>
            <a:endParaRPr lang="en-US" sz="3600" dirty="0"/>
          </a:p>
          <a:p>
            <a:pPr marL="0" indent="0">
              <a:buNone/>
            </a:pPr>
            <a:r>
              <a:rPr lang="en-US" sz="3600" dirty="0"/>
              <a:t>Turn to a partner and share your ideas for two minutes</a:t>
            </a:r>
          </a:p>
        </p:txBody>
      </p:sp>
    </p:spTree>
    <p:extLst>
      <p:ext uri="{BB962C8B-B14F-4D97-AF65-F5344CB8AC3E}">
        <p14:creationId xmlns:p14="http://schemas.microsoft.com/office/powerpoint/2010/main" val="93497215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person&#10;&#10;Description automatically generated">
            <a:extLst>
              <a:ext uri="{FF2B5EF4-FFF2-40B4-BE49-F238E27FC236}">
                <a16:creationId xmlns:a16="http://schemas.microsoft.com/office/drawing/2014/main" id="{1733CB5F-3FD7-4AF3-9E42-57FC40AFEBE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905624"/>
          </a:xfrm>
          <a:prstGeom prst="rect">
            <a:avLst/>
          </a:prstGeom>
        </p:spPr>
      </p:pic>
    </p:spTree>
    <p:extLst>
      <p:ext uri="{BB962C8B-B14F-4D97-AF65-F5344CB8AC3E}">
        <p14:creationId xmlns:p14="http://schemas.microsoft.com/office/powerpoint/2010/main" val="115530130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C:\Users\Joe\Documents\01 BUSINESS\05 CONFERENCE PRESENTATIONS\01 CoTESOL November 2016\Eliza conducts agai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 xmlns:a14="http://schemas.microsoft.com/office/drawing/2010/main">
                <a:solidFill>
                  <a:srgbClr val="FFFFFF"/>
                </a:solidFill>
              </a14:hiddenFill>
            </a:ext>
          </a:extLst>
        </p:spPr>
      </p:pic>
      <p:sp>
        <p:nvSpPr>
          <p:cNvPr id="2" name="TextBox 1"/>
          <p:cNvSpPr txBox="1"/>
          <p:nvPr/>
        </p:nvSpPr>
        <p:spPr>
          <a:xfrm>
            <a:off x="1828800" y="533400"/>
            <a:ext cx="4606133" cy="830997"/>
          </a:xfrm>
          <a:prstGeom prst="rect">
            <a:avLst/>
          </a:prstGeom>
          <a:noFill/>
        </p:spPr>
        <p:txBody>
          <a:bodyPr wrap="none" rtlCol="0">
            <a:spAutoFit/>
          </a:bodyPr>
          <a:lstStyle/>
          <a:p>
            <a:r>
              <a:rPr lang="en-US" sz="4800" dirty="0"/>
              <a:t>Don’t  waste time</a:t>
            </a:r>
          </a:p>
        </p:txBody>
      </p:sp>
      <p:sp>
        <p:nvSpPr>
          <p:cNvPr id="3" name="TextBox 2"/>
          <p:cNvSpPr txBox="1"/>
          <p:nvPr/>
        </p:nvSpPr>
        <p:spPr>
          <a:xfrm>
            <a:off x="3455870" y="2743200"/>
            <a:ext cx="3276600" cy="523220"/>
          </a:xfrm>
          <a:prstGeom prst="rect">
            <a:avLst/>
          </a:prstGeom>
          <a:noFill/>
        </p:spPr>
        <p:txBody>
          <a:bodyPr wrap="square" rtlCol="0">
            <a:spAutoFit/>
          </a:bodyPr>
          <a:lstStyle/>
          <a:p>
            <a:r>
              <a:rPr lang="en-US" sz="2800" b="1" dirty="0">
                <a:solidFill>
                  <a:schemeClr val="accent4">
                    <a:lumMod val="75000"/>
                  </a:schemeClr>
                </a:solidFill>
              </a:rPr>
              <a:t>Eliza Rubenstein</a:t>
            </a:r>
          </a:p>
        </p:txBody>
      </p:sp>
    </p:spTree>
    <p:extLst>
      <p:ext uri="{BB962C8B-B14F-4D97-AF65-F5344CB8AC3E}">
        <p14:creationId xmlns:p14="http://schemas.microsoft.com/office/powerpoint/2010/main" val="292485365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C:\Users\Joe\Documents\01 BUSINESS\05 CONFERENCE PRESENTATIONS\01 CoTESOL November 2016\Eliza conduct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30400" y="-1447800"/>
            <a:ext cx="13004800" cy="9753600"/>
          </a:xfrm>
          <a:prstGeom prst="rect">
            <a:avLst/>
          </a:prstGeom>
          <a:noFill/>
          <a:extLst>
            <a:ext uri="{909E8E84-426E-40dd-AFC4-6F175D3DCCD1}">
              <a14:hiddenFill xmlns="" xmlns:a14="http://schemas.microsoft.com/office/drawing/2010/main">
                <a:solidFill>
                  <a:srgbClr val="FFFFFF"/>
                </a:solidFill>
              </a14:hiddenFill>
            </a:ext>
          </a:extLst>
        </p:spPr>
      </p:pic>
      <p:sp>
        <p:nvSpPr>
          <p:cNvPr id="2" name="TextBox 1"/>
          <p:cNvSpPr txBox="1"/>
          <p:nvPr/>
        </p:nvSpPr>
        <p:spPr>
          <a:xfrm>
            <a:off x="6299567" y="5791200"/>
            <a:ext cx="2844433" cy="707886"/>
          </a:xfrm>
          <a:prstGeom prst="rect">
            <a:avLst/>
          </a:prstGeom>
          <a:noFill/>
        </p:spPr>
        <p:txBody>
          <a:bodyPr wrap="none" rtlCol="0">
            <a:spAutoFit/>
          </a:bodyPr>
          <a:lstStyle/>
          <a:p>
            <a:r>
              <a:rPr lang="en-US" sz="4000" b="1" dirty="0"/>
              <a:t>Avoid blame</a:t>
            </a:r>
          </a:p>
        </p:txBody>
      </p:sp>
    </p:spTree>
    <p:extLst>
      <p:ext uri="{BB962C8B-B14F-4D97-AF65-F5344CB8AC3E}">
        <p14:creationId xmlns:p14="http://schemas.microsoft.com/office/powerpoint/2010/main" val="295189278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C:\Users\Joe\Documents\01 BUSINESS\05 CONFERENCE PRESENTATIONS\01 CoTESOL November 2016\Eliza conducts 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 xmlns:a14="http://schemas.microsoft.com/office/drawing/2010/main">
                <a:solidFill>
                  <a:srgbClr val="FFFFFF"/>
                </a:solidFill>
              </a14:hiddenFill>
            </a:ext>
          </a:extLst>
        </p:spPr>
      </p:pic>
      <p:sp>
        <p:nvSpPr>
          <p:cNvPr id="2" name="TextBox 1"/>
          <p:cNvSpPr txBox="1"/>
          <p:nvPr/>
        </p:nvSpPr>
        <p:spPr>
          <a:xfrm>
            <a:off x="4343400" y="5867400"/>
            <a:ext cx="4734116" cy="707886"/>
          </a:xfrm>
          <a:prstGeom prst="rect">
            <a:avLst/>
          </a:prstGeom>
          <a:noFill/>
        </p:spPr>
        <p:txBody>
          <a:bodyPr wrap="none" rtlCol="0">
            <a:spAutoFit/>
          </a:bodyPr>
          <a:lstStyle/>
          <a:p>
            <a:r>
              <a:rPr lang="en-US" sz="4000" b="1" dirty="0"/>
              <a:t>Focus on the solution</a:t>
            </a:r>
          </a:p>
        </p:txBody>
      </p:sp>
    </p:spTree>
    <p:extLst>
      <p:ext uri="{BB962C8B-B14F-4D97-AF65-F5344CB8AC3E}">
        <p14:creationId xmlns:p14="http://schemas.microsoft.com/office/powerpoint/2010/main" val="121473673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C:\Users\Joe\Documents\01 BUSINESS\05 CONFERENCE PRESENTATIONS\01 CoTESOL November 2016\RaymondHarvey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 xmlns:a14="http://schemas.microsoft.com/office/drawing/2010/main">
                <a:solidFill>
                  <a:srgbClr val="FFFFFF"/>
                </a:solidFill>
              </a14:hiddenFill>
            </a:ext>
          </a:extLst>
        </p:spPr>
      </p:pic>
      <p:sp>
        <p:nvSpPr>
          <p:cNvPr id="2" name="TextBox 1"/>
          <p:cNvSpPr txBox="1"/>
          <p:nvPr/>
        </p:nvSpPr>
        <p:spPr>
          <a:xfrm>
            <a:off x="304800" y="1219200"/>
            <a:ext cx="5438412" cy="707886"/>
          </a:xfrm>
          <a:prstGeom prst="rect">
            <a:avLst/>
          </a:prstGeom>
          <a:noFill/>
        </p:spPr>
        <p:txBody>
          <a:bodyPr wrap="none" rtlCol="0">
            <a:spAutoFit/>
          </a:bodyPr>
          <a:lstStyle/>
          <a:p>
            <a:r>
              <a:rPr lang="en-US" sz="4000" b="1" dirty="0">
                <a:solidFill>
                  <a:schemeClr val="bg1"/>
                </a:solidFill>
              </a:rPr>
              <a:t>Create high expectations</a:t>
            </a:r>
          </a:p>
        </p:txBody>
      </p:sp>
      <p:sp>
        <p:nvSpPr>
          <p:cNvPr id="3" name="TextBox 2"/>
          <p:cNvSpPr txBox="1"/>
          <p:nvPr/>
        </p:nvSpPr>
        <p:spPr>
          <a:xfrm>
            <a:off x="1143000" y="3581400"/>
            <a:ext cx="3124200" cy="523220"/>
          </a:xfrm>
          <a:prstGeom prst="rect">
            <a:avLst/>
          </a:prstGeom>
          <a:noFill/>
        </p:spPr>
        <p:txBody>
          <a:bodyPr wrap="square" rtlCol="0">
            <a:spAutoFit/>
          </a:bodyPr>
          <a:lstStyle/>
          <a:p>
            <a:r>
              <a:rPr lang="en-US" sz="2800" dirty="0">
                <a:solidFill>
                  <a:srgbClr val="FFCC00"/>
                </a:solidFill>
              </a:rPr>
              <a:t>Raymond Harvey</a:t>
            </a:r>
          </a:p>
        </p:txBody>
      </p:sp>
    </p:spTree>
    <p:extLst>
      <p:ext uri="{BB962C8B-B14F-4D97-AF65-F5344CB8AC3E}">
        <p14:creationId xmlns:p14="http://schemas.microsoft.com/office/powerpoint/2010/main" val="6289734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C:\Users\Joe\Documents\01 BUSINESS\05 CONFERENCE PRESENTATIONS\01 CoTESOL November 2016\large_harvey_Tess McEnroe-Kalamazoo Gazette_opt_cre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 xmlns:a14="http://schemas.microsoft.com/office/drawing/2010/main">
                <a:solidFill>
                  <a:srgbClr val="FFFFFF"/>
                </a:solidFill>
              </a14:hiddenFill>
            </a:ext>
          </a:extLst>
        </p:spPr>
      </p:pic>
      <p:sp>
        <p:nvSpPr>
          <p:cNvPr id="2" name="TextBox 1"/>
          <p:cNvSpPr txBox="1"/>
          <p:nvPr/>
        </p:nvSpPr>
        <p:spPr>
          <a:xfrm>
            <a:off x="5004218" y="3276600"/>
            <a:ext cx="3865033" cy="1754326"/>
          </a:xfrm>
          <a:prstGeom prst="rect">
            <a:avLst/>
          </a:prstGeom>
          <a:noFill/>
        </p:spPr>
        <p:txBody>
          <a:bodyPr wrap="none" rtlCol="0">
            <a:spAutoFit/>
          </a:bodyPr>
          <a:lstStyle/>
          <a:p>
            <a:pPr algn="r"/>
            <a:r>
              <a:rPr lang="en-US" sz="3600" b="1" dirty="0"/>
              <a:t>Deal evenhandedly</a:t>
            </a:r>
          </a:p>
          <a:p>
            <a:pPr algn="r"/>
            <a:r>
              <a:rPr lang="en-US" sz="3600" b="1" dirty="0"/>
              <a:t>with</a:t>
            </a:r>
          </a:p>
          <a:p>
            <a:pPr algn="r"/>
            <a:r>
              <a:rPr lang="en-US" sz="3600" b="1" dirty="0"/>
              <a:t>everyone</a:t>
            </a:r>
          </a:p>
        </p:txBody>
      </p:sp>
    </p:spTree>
    <p:extLst>
      <p:ext uri="{BB962C8B-B14F-4D97-AF65-F5344CB8AC3E}">
        <p14:creationId xmlns:p14="http://schemas.microsoft.com/office/powerpoint/2010/main" val="373414286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C:\Users\Joe\Documents\01 BUSINESS\05 CONFERENCE PRESENTATIONS\01 CoTESOL November 2016\Sheila_1_op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3813"/>
            <a:ext cx="9144000" cy="6905626"/>
          </a:xfrm>
          <a:prstGeom prst="rect">
            <a:avLst/>
          </a:prstGeom>
          <a:noFill/>
          <a:extLst>
            <a:ext uri="{909E8E84-426E-40dd-AFC4-6F175D3DCCD1}">
              <a14:hiddenFill xmlns="" xmlns:a14="http://schemas.microsoft.com/office/drawing/2010/main">
                <a:solidFill>
                  <a:srgbClr val="FFFFFF"/>
                </a:solidFill>
              </a14:hiddenFill>
            </a:ext>
          </a:extLst>
        </p:spPr>
      </p:pic>
      <p:sp>
        <p:nvSpPr>
          <p:cNvPr id="2" name="TextBox 1"/>
          <p:cNvSpPr txBox="1"/>
          <p:nvPr/>
        </p:nvSpPr>
        <p:spPr>
          <a:xfrm>
            <a:off x="381000" y="228600"/>
            <a:ext cx="3962400" cy="1323439"/>
          </a:xfrm>
          <a:prstGeom prst="rect">
            <a:avLst/>
          </a:prstGeom>
          <a:solidFill>
            <a:srgbClr val="030101">
              <a:alpha val="50196"/>
            </a:srgbClr>
          </a:solidFill>
        </p:spPr>
        <p:txBody>
          <a:bodyPr wrap="square" rtlCol="0">
            <a:spAutoFit/>
          </a:bodyPr>
          <a:lstStyle/>
          <a:p>
            <a:r>
              <a:rPr lang="en-US" sz="4000" b="1" dirty="0">
                <a:solidFill>
                  <a:schemeClr val="bg1"/>
                </a:solidFill>
              </a:rPr>
              <a:t>Set the right level of challenge</a:t>
            </a:r>
          </a:p>
        </p:txBody>
      </p:sp>
      <p:sp>
        <p:nvSpPr>
          <p:cNvPr id="3" name="TextBox 2"/>
          <p:cNvSpPr txBox="1"/>
          <p:nvPr/>
        </p:nvSpPr>
        <p:spPr>
          <a:xfrm>
            <a:off x="762000" y="5867400"/>
            <a:ext cx="4343400" cy="523220"/>
          </a:xfrm>
          <a:prstGeom prst="rect">
            <a:avLst/>
          </a:prstGeom>
          <a:noFill/>
        </p:spPr>
        <p:txBody>
          <a:bodyPr wrap="square" rtlCol="0">
            <a:spAutoFit/>
          </a:bodyPr>
          <a:lstStyle/>
          <a:p>
            <a:r>
              <a:rPr lang="en-US" sz="2800" dirty="0">
                <a:solidFill>
                  <a:srgbClr val="FF0000"/>
                </a:solidFill>
              </a:rPr>
              <a:t>Sheila Heffernon</a:t>
            </a:r>
          </a:p>
        </p:txBody>
      </p:sp>
    </p:spTree>
    <p:extLst>
      <p:ext uri="{BB962C8B-B14F-4D97-AF65-F5344CB8AC3E}">
        <p14:creationId xmlns:p14="http://schemas.microsoft.com/office/powerpoint/2010/main" val="126386401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C:\Users\Joe\Documents\01 BUSINESS\05 CONFERENCE PRESENTATIONS\01 CoTESOL November 2016\Sheila_4_op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368" y="-76200"/>
            <a:ext cx="9213368" cy="6958013"/>
          </a:xfrm>
          <a:prstGeom prst="rect">
            <a:avLst/>
          </a:prstGeom>
          <a:noFill/>
          <a:extLst>
            <a:ext uri="{909E8E84-426E-40dd-AFC4-6F175D3DCCD1}">
              <a14:hiddenFill xmlns="" xmlns:a14="http://schemas.microsoft.com/office/drawing/2010/main">
                <a:solidFill>
                  <a:srgbClr val="FFFFFF"/>
                </a:solidFill>
              </a14:hiddenFill>
            </a:ext>
          </a:extLst>
        </p:spPr>
      </p:pic>
      <p:sp>
        <p:nvSpPr>
          <p:cNvPr id="2" name="TextBox 1"/>
          <p:cNvSpPr txBox="1"/>
          <p:nvPr/>
        </p:nvSpPr>
        <p:spPr>
          <a:xfrm>
            <a:off x="1277770" y="533400"/>
            <a:ext cx="6519092" cy="769441"/>
          </a:xfrm>
          <a:prstGeom prst="rect">
            <a:avLst/>
          </a:prstGeom>
          <a:noFill/>
        </p:spPr>
        <p:txBody>
          <a:bodyPr wrap="none" rtlCol="0">
            <a:spAutoFit/>
          </a:bodyPr>
          <a:lstStyle/>
          <a:p>
            <a:r>
              <a:rPr lang="en-US" sz="4400" dirty="0">
                <a:solidFill>
                  <a:schemeClr val="bg1"/>
                </a:solidFill>
              </a:rPr>
              <a:t>Design activities for success</a:t>
            </a:r>
          </a:p>
        </p:txBody>
      </p:sp>
    </p:spTree>
    <p:extLst>
      <p:ext uri="{BB962C8B-B14F-4D97-AF65-F5344CB8AC3E}">
        <p14:creationId xmlns:p14="http://schemas.microsoft.com/office/powerpoint/2010/main" val="11010841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Users\Joe\Documents\01 BUSINESS\05 CONFERENCE PRESENTATIONS\01 CoTESOL November 2016\JOanna_5_op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25" y="0"/>
            <a:ext cx="9144000" cy="6905626"/>
          </a:xfrm>
          <a:prstGeom prst="rect">
            <a:avLst/>
          </a:prstGeom>
          <a:noFill/>
          <a:extLst>
            <a:ext uri="{909E8E84-426E-40dd-AFC4-6F175D3DCCD1}">
              <a14:hiddenFill xmlns="" xmlns:a14="http://schemas.microsoft.com/office/drawing/2010/main">
                <a:solidFill>
                  <a:srgbClr val="FFFFFF"/>
                </a:solidFill>
              </a14:hiddenFill>
            </a:ext>
          </a:extLst>
        </p:spPr>
      </p:pic>
      <p:sp>
        <p:nvSpPr>
          <p:cNvPr id="2" name="TextBox 1"/>
          <p:cNvSpPr txBox="1"/>
          <p:nvPr/>
        </p:nvSpPr>
        <p:spPr>
          <a:xfrm>
            <a:off x="152400" y="3352800"/>
            <a:ext cx="4575996" cy="769441"/>
          </a:xfrm>
          <a:prstGeom prst="rect">
            <a:avLst/>
          </a:prstGeom>
          <a:noFill/>
        </p:spPr>
        <p:txBody>
          <a:bodyPr wrap="none" rtlCol="0">
            <a:spAutoFit/>
          </a:bodyPr>
          <a:lstStyle/>
          <a:p>
            <a:r>
              <a:rPr lang="en-US" sz="4400" dirty="0">
                <a:solidFill>
                  <a:schemeClr val="bg1"/>
                </a:solidFill>
              </a:rPr>
              <a:t>Create a safe space</a:t>
            </a:r>
          </a:p>
        </p:txBody>
      </p:sp>
      <p:sp>
        <p:nvSpPr>
          <p:cNvPr id="3" name="TextBox 2"/>
          <p:cNvSpPr txBox="1"/>
          <p:nvPr/>
        </p:nvSpPr>
        <p:spPr>
          <a:xfrm>
            <a:off x="609600" y="5181600"/>
            <a:ext cx="2347181" cy="523220"/>
          </a:xfrm>
          <a:prstGeom prst="rect">
            <a:avLst/>
          </a:prstGeom>
          <a:noFill/>
        </p:spPr>
        <p:txBody>
          <a:bodyPr wrap="none" rtlCol="0">
            <a:spAutoFit/>
          </a:bodyPr>
          <a:lstStyle/>
          <a:p>
            <a:r>
              <a:rPr lang="en-US" sz="2800" i="1" dirty="0"/>
              <a:t>Joanna Colwell</a:t>
            </a:r>
          </a:p>
        </p:txBody>
      </p:sp>
    </p:spTree>
    <p:extLst>
      <p:ext uri="{BB962C8B-B14F-4D97-AF65-F5344CB8AC3E}">
        <p14:creationId xmlns:p14="http://schemas.microsoft.com/office/powerpoint/2010/main" val="232269903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C:\Users\Joe\Documents\01 BUSINESS\05 CONFERENCE PRESENTATIONS\01 CoTESOL November 2016\Sheila_2_op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905626"/>
          </a:xfrm>
          <a:prstGeom prst="rect">
            <a:avLst/>
          </a:prstGeom>
          <a:noFill/>
          <a:extLst>
            <a:ext uri="{909E8E84-426E-40dd-AFC4-6F175D3DCCD1}">
              <a14:hiddenFill xmlns="" xmlns:a14="http://schemas.microsoft.com/office/drawing/2010/main">
                <a:solidFill>
                  <a:srgbClr val="FFFFFF"/>
                </a:solidFill>
              </a14:hiddenFill>
            </a:ext>
          </a:extLst>
        </p:spPr>
      </p:pic>
      <p:sp>
        <p:nvSpPr>
          <p:cNvPr id="2" name="TextBox 1"/>
          <p:cNvSpPr txBox="1"/>
          <p:nvPr/>
        </p:nvSpPr>
        <p:spPr>
          <a:xfrm>
            <a:off x="3810000" y="304800"/>
            <a:ext cx="5197705" cy="769441"/>
          </a:xfrm>
          <a:prstGeom prst="rect">
            <a:avLst/>
          </a:prstGeom>
          <a:noFill/>
        </p:spPr>
        <p:txBody>
          <a:bodyPr wrap="none" rtlCol="0">
            <a:spAutoFit/>
          </a:bodyPr>
          <a:lstStyle/>
          <a:p>
            <a:r>
              <a:rPr lang="en-US" sz="4400" b="1" dirty="0">
                <a:solidFill>
                  <a:schemeClr val="bg1"/>
                </a:solidFill>
              </a:rPr>
              <a:t>Offer encouragement</a:t>
            </a:r>
          </a:p>
        </p:txBody>
      </p:sp>
    </p:spTree>
    <p:extLst>
      <p:ext uri="{BB962C8B-B14F-4D97-AF65-F5344CB8AC3E}">
        <p14:creationId xmlns:p14="http://schemas.microsoft.com/office/powerpoint/2010/main" val="379777745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19108" y="459493"/>
            <a:ext cx="7024744" cy="648736"/>
          </a:xfrm>
        </p:spPr>
        <p:txBody>
          <a:bodyPr>
            <a:normAutofit fontScale="90000"/>
          </a:bodyPr>
          <a:lstStyle/>
          <a:p>
            <a:pPr marR="0" rtl="0"/>
            <a:r>
              <a:rPr lang="en-US" b="1" i="0" u="none" strike="noStrike" baseline="0" dirty="0"/>
              <a:t>Quiz</a:t>
            </a:r>
          </a:p>
        </p:txBody>
      </p:sp>
      <p:sp>
        <p:nvSpPr>
          <p:cNvPr id="3" name="Content Placeholder 2">
            <a:extLst>
              <a:ext uri="{FF2B5EF4-FFF2-40B4-BE49-F238E27FC236}">
                <a16:creationId xmlns:a16="http://schemas.microsoft.com/office/drawing/2014/main" id="{161ED161-C277-4E93-B1C2-84211CD2BABA}"/>
              </a:ext>
            </a:extLst>
          </p:cNvPr>
          <p:cNvSpPr>
            <a:spLocks noGrp="1"/>
          </p:cNvSpPr>
          <p:nvPr>
            <p:ph idx="1"/>
          </p:nvPr>
        </p:nvSpPr>
        <p:spPr>
          <a:xfrm>
            <a:off x="762000" y="1600200"/>
            <a:ext cx="6777317" cy="4876800"/>
          </a:xfrm>
        </p:spPr>
        <p:txBody>
          <a:bodyPr>
            <a:normAutofit/>
          </a:bodyPr>
          <a:lstStyle/>
          <a:p>
            <a:pPr marL="582930" indent="-514350" fontAlgn="t">
              <a:buFont typeface="+mj-lt"/>
              <a:buAutoNum type="arabicPeriod"/>
            </a:pPr>
            <a:r>
              <a:rPr lang="en-US" sz="2800" dirty="0"/>
              <a:t>Don’t waste__________.</a:t>
            </a:r>
          </a:p>
          <a:p>
            <a:pPr marL="582930" indent="-514350" fontAlgn="t">
              <a:buFont typeface="+mj-lt"/>
              <a:buAutoNum type="arabicPeriod"/>
            </a:pPr>
            <a:r>
              <a:rPr lang="en-US" sz="2800" dirty="0"/>
              <a:t>Avoid __________.</a:t>
            </a:r>
          </a:p>
          <a:p>
            <a:pPr marL="582930" indent="-514350" fontAlgn="t">
              <a:buFont typeface="+mj-lt"/>
              <a:buAutoNum type="arabicPeriod"/>
            </a:pPr>
            <a:r>
              <a:rPr lang="en-US" sz="2800" dirty="0"/>
              <a:t>Focus on the__________.</a:t>
            </a:r>
          </a:p>
          <a:p>
            <a:pPr marL="582930" indent="-514350" fontAlgn="t">
              <a:buFont typeface="+mj-lt"/>
              <a:buAutoNum type="arabicPeriod"/>
            </a:pPr>
            <a:r>
              <a:rPr lang="en-US" sz="2800" dirty="0"/>
              <a:t>Create high __________.</a:t>
            </a:r>
          </a:p>
          <a:p>
            <a:pPr marL="582930" indent="-514350" fontAlgn="t">
              <a:buFont typeface="+mj-lt"/>
              <a:buAutoNum type="arabicPeriod"/>
            </a:pPr>
            <a:r>
              <a:rPr lang="en-US" sz="2800" dirty="0"/>
              <a:t>Deal __________ with everyone.</a:t>
            </a:r>
          </a:p>
          <a:p>
            <a:pPr marL="582930" indent="-514350" fontAlgn="t">
              <a:buFont typeface="+mj-lt"/>
              <a:buAutoNum type="arabicPeriod"/>
            </a:pPr>
            <a:r>
              <a:rPr lang="en-US" sz="2800" dirty="0"/>
              <a:t>Set the right level of __________.</a:t>
            </a:r>
          </a:p>
          <a:p>
            <a:pPr marL="582930" indent="-514350" fontAlgn="t">
              <a:buFont typeface="+mj-lt"/>
              <a:buAutoNum type="arabicPeriod"/>
            </a:pPr>
            <a:r>
              <a:rPr lang="en-US" sz="2800" dirty="0"/>
              <a:t>Design activities for _________.</a:t>
            </a:r>
          </a:p>
          <a:p>
            <a:pPr marL="582930" indent="-514350" fontAlgn="t">
              <a:buFont typeface="+mj-lt"/>
              <a:buAutoNum type="arabicPeriod"/>
            </a:pPr>
            <a:r>
              <a:rPr lang="en-US" sz="2800" dirty="0"/>
              <a:t>Offer __________.</a:t>
            </a:r>
          </a:p>
        </p:txBody>
      </p:sp>
      <p:sp>
        <p:nvSpPr>
          <p:cNvPr id="4" name="Content Placeholder 3">
            <a:extLst>
              <a:ext uri="{FF2B5EF4-FFF2-40B4-BE49-F238E27FC236}">
                <a16:creationId xmlns:a16="http://schemas.microsoft.com/office/drawing/2014/main" id="{9F129726-C5DB-467E-AF01-F36E7F760875}"/>
              </a:ext>
            </a:extLst>
          </p:cNvPr>
          <p:cNvSpPr>
            <a:spLocks noGrp="1"/>
          </p:cNvSpPr>
          <p:nvPr>
            <p:ph sz="quarter" idx="4294967295"/>
          </p:nvPr>
        </p:nvSpPr>
        <p:spPr>
          <a:xfrm>
            <a:off x="6477000" y="1676400"/>
            <a:ext cx="2667000" cy="4724400"/>
          </a:xfrm>
        </p:spPr>
        <p:txBody>
          <a:bodyPr>
            <a:normAutofit/>
          </a:bodyPr>
          <a:lstStyle/>
          <a:p>
            <a:pPr marL="68580" indent="0" fontAlgn="t">
              <a:buNone/>
            </a:pPr>
            <a:r>
              <a:rPr lang="en-US" sz="2800" dirty="0"/>
              <a:t>time</a:t>
            </a:r>
          </a:p>
          <a:p>
            <a:pPr marL="68580" indent="0" fontAlgn="t">
              <a:buNone/>
            </a:pPr>
            <a:r>
              <a:rPr lang="en-US" sz="2800" dirty="0"/>
              <a:t>blame</a:t>
            </a:r>
          </a:p>
          <a:p>
            <a:pPr marL="68580" indent="0" fontAlgn="t">
              <a:buNone/>
            </a:pPr>
            <a:r>
              <a:rPr lang="en-US" sz="2800" dirty="0"/>
              <a:t>solution</a:t>
            </a:r>
          </a:p>
          <a:p>
            <a:pPr marL="68580" indent="0" fontAlgn="t">
              <a:buNone/>
            </a:pPr>
            <a:r>
              <a:rPr lang="en-US" sz="2800" dirty="0"/>
              <a:t>expectations</a:t>
            </a:r>
          </a:p>
          <a:p>
            <a:pPr marL="68580" indent="0" fontAlgn="t">
              <a:buNone/>
            </a:pPr>
            <a:r>
              <a:rPr lang="en-US" sz="2800" dirty="0"/>
              <a:t>evenhandedly</a:t>
            </a:r>
          </a:p>
          <a:p>
            <a:pPr marL="68580" indent="0" fontAlgn="t">
              <a:buNone/>
            </a:pPr>
            <a:r>
              <a:rPr lang="en-US" sz="2800" dirty="0"/>
              <a:t>challenge</a:t>
            </a:r>
          </a:p>
          <a:p>
            <a:pPr marL="68580" indent="0" fontAlgn="t">
              <a:buNone/>
            </a:pPr>
            <a:r>
              <a:rPr lang="en-US" sz="2800" dirty="0"/>
              <a:t>success</a:t>
            </a:r>
          </a:p>
          <a:p>
            <a:pPr marL="68580" indent="0" fontAlgn="t">
              <a:buNone/>
            </a:pPr>
            <a:r>
              <a:rPr lang="en-US" sz="2800" dirty="0"/>
              <a:t>encouragement</a:t>
            </a:r>
          </a:p>
          <a:p>
            <a:pPr marL="68580" indent="0" fontAlgn="t">
              <a:buNone/>
            </a:pPr>
            <a:endParaRPr lang="en-US" sz="2800" dirty="0"/>
          </a:p>
          <a:p>
            <a:endParaRPr lang="en-US" dirty="0"/>
          </a:p>
        </p:txBody>
      </p:sp>
      <p:sp>
        <p:nvSpPr>
          <p:cNvPr id="5" name="TextBox 4">
            <a:extLst>
              <a:ext uri="{FF2B5EF4-FFF2-40B4-BE49-F238E27FC236}">
                <a16:creationId xmlns:a16="http://schemas.microsoft.com/office/drawing/2014/main" id="{18D37953-5188-4DF8-BD30-8AA083A2289F}"/>
              </a:ext>
            </a:extLst>
          </p:cNvPr>
          <p:cNvSpPr txBox="1"/>
          <p:nvPr/>
        </p:nvSpPr>
        <p:spPr>
          <a:xfrm>
            <a:off x="1143000" y="5867400"/>
            <a:ext cx="1219200" cy="523220"/>
          </a:xfrm>
          <a:prstGeom prst="rect">
            <a:avLst/>
          </a:prstGeom>
          <a:noFill/>
        </p:spPr>
        <p:txBody>
          <a:bodyPr wrap="square" rtlCol="0">
            <a:spAutoFit/>
          </a:bodyPr>
          <a:lstStyle/>
          <a:p>
            <a:r>
              <a:rPr lang="en-US" sz="2800" b="1" dirty="0">
                <a:solidFill>
                  <a:schemeClr val="accent2">
                    <a:lumMod val="50000"/>
                  </a:schemeClr>
                </a:solidFill>
              </a:rPr>
              <a:t>*8</a:t>
            </a:r>
          </a:p>
        </p:txBody>
      </p:sp>
    </p:spTree>
    <p:extLst>
      <p:ext uri="{BB962C8B-B14F-4D97-AF65-F5344CB8AC3E}">
        <p14:creationId xmlns:p14="http://schemas.microsoft.com/office/powerpoint/2010/main" val="599571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descr="C:\Users\Joe\Documents\01 BUSINESS\05 CONFERENCE PRESENTATIONS\01 CoTESOL November 2016\Fly_lady_1_op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144"/>
            <a:ext cx="9144000" cy="6858000"/>
          </a:xfrm>
          <a:prstGeom prst="rect">
            <a:avLst/>
          </a:prstGeom>
          <a:noFill/>
          <a:extLst>
            <a:ext uri="{909E8E84-426E-40dd-AFC4-6F175D3DCCD1}">
              <a14:hiddenFill xmlns="" xmlns:a14="http://schemas.microsoft.com/office/drawing/2010/main">
                <a:solidFill>
                  <a:srgbClr val="FFFFFF"/>
                </a:solidFill>
              </a14:hiddenFill>
            </a:ext>
          </a:extLst>
        </p:spPr>
      </p:pic>
      <p:sp>
        <p:nvSpPr>
          <p:cNvPr id="3" name="TextBox 2"/>
          <p:cNvSpPr txBox="1"/>
          <p:nvPr/>
        </p:nvSpPr>
        <p:spPr>
          <a:xfrm>
            <a:off x="76200" y="838200"/>
            <a:ext cx="2004651" cy="2246769"/>
          </a:xfrm>
          <a:prstGeom prst="rect">
            <a:avLst/>
          </a:prstGeom>
          <a:noFill/>
        </p:spPr>
        <p:txBody>
          <a:bodyPr wrap="none" rtlCol="0">
            <a:spAutoFit/>
          </a:bodyPr>
          <a:lstStyle/>
          <a:p>
            <a:r>
              <a:rPr lang="en-US" sz="2800" b="1" dirty="0">
                <a:solidFill>
                  <a:srgbClr val="C0C0C0"/>
                </a:solidFill>
              </a:rPr>
              <a:t>Marla </a:t>
            </a:r>
          </a:p>
          <a:p>
            <a:r>
              <a:rPr lang="en-US" sz="2800" b="1" dirty="0">
                <a:solidFill>
                  <a:srgbClr val="C0C0C0"/>
                </a:solidFill>
              </a:rPr>
              <a:t>Cilley </a:t>
            </a:r>
          </a:p>
          <a:p>
            <a:endParaRPr lang="en-US" sz="2800" b="1" dirty="0">
              <a:solidFill>
                <a:srgbClr val="C0C0C0"/>
              </a:solidFill>
            </a:endParaRPr>
          </a:p>
          <a:p>
            <a:r>
              <a:rPr lang="en-US" sz="2800" b="1" dirty="0">
                <a:solidFill>
                  <a:srgbClr val="C0C0C0"/>
                </a:solidFill>
              </a:rPr>
              <a:t>Professional</a:t>
            </a:r>
          </a:p>
          <a:p>
            <a:r>
              <a:rPr lang="en-US" sz="2800" b="1" dirty="0">
                <a:solidFill>
                  <a:srgbClr val="C0C0C0"/>
                </a:solidFill>
              </a:rPr>
              <a:t>organizer</a:t>
            </a:r>
          </a:p>
        </p:txBody>
      </p:sp>
    </p:spTree>
    <p:extLst>
      <p:ext uri="{BB962C8B-B14F-4D97-AF65-F5344CB8AC3E}">
        <p14:creationId xmlns:p14="http://schemas.microsoft.com/office/powerpoint/2010/main" val="188321269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descr="C:\Users\Joe\Documents\01 BUSINESS\05 CONFERENCE PRESENTATIONS\01 CoTESOL November 2016\Marla_Cilley_book_op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441" y="0"/>
            <a:ext cx="9144000" cy="6858000"/>
          </a:xfrm>
          <a:prstGeom prst="rect">
            <a:avLst/>
          </a:prstGeom>
          <a:noFill/>
          <a:extLst>
            <a:ext uri="{909E8E84-426E-40dd-AFC4-6F175D3DCCD1}">
              <a14:hiddenFill xmlns="" xmlns:a14="http://schemas.microsoft.com/office/drawing/2010/main">
                <a:solidFill>
                  <a:srgbClr val="FFFFFF"/>
                </a:solidFill>
              </a14:hiddenFill>
            </a:ext>
          </a:extLst>
        </p:spPr>
      </p:pic>
      <p:sp>
        <p:nvSpPr>
          <p:cNvPr id="2" name="TextBox 1"/>
          <p:cNvSpPr txBox="1"/>
          <p:nvPr/>
        </p:nvSpPr>
        <p:spPr>
          <a:xfrm>
            <a:off x="228600" y="990600"/>
            <a:ext cx="1884170" cy="1754326"/>
          </a:xfrm>
          <a:prstGeom prst="rect">
            <a:avLst/>
          </a:prstGeom>
          <a:noFill/>
        </p:spPr>
        <p:txBody>
          <a:bodyPr wrap="none" rtlCol="0">
            <a:spAutoFit/>
          </a:bodyPr>
          <a:lstStyle/>
          <a:p>
            <a:r>
              <a:rPr lang="en-US" sz="3600" b="1" dirty="0"/>
              <a:t>There is </a:t>
            </a:r>
          </a:p>
          <a:p>
            <a:r>
              <a:rPr lang="en-US" sz="3600" b="1" dirty="0"/>
              <a:t>power in</a:t>
            </a:r>
          </a:p>
          <a:p>
            <a:r>
              <a:rPr lang="en-US" sz="3600" b="1" dirty="0"/>
              <a:t>routines</a:t>
            </a:r>
          </a:p>
        </p:txBody>
      </p:sp>
    </p:spTree>
    <p:extLst>
      <p:ext uri="{BB962C8B-B14F-4D97-AF65-F5344CB8AC3E}">
        <p14:creationId xmlns:p14="http://schemas.microsoft.com/office/powerpoint/2010/main" val="192586103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C:\Users\Joe\Documents\01 BUSINESS\05 CONFERENCE PRESENTATIONS\01 CoTESOL November 2016\Fly_Lady_4_from_YouTub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 xmlns:a14="http://schemas.microsoft.com/office/drawing/2010/main">
                <a:solidFill>
                  <a:srgbClr val="FFFFFF"/>
                </a:solidFill>
              </a14:hiddenFill>
            </a:ext>
          </a:extLst>
        </p:spPr>
      </p:pic>
      <p:sp>
        <p:nvSpPr>
          <p:cNvPr id="2" name="TextBox 1"/>
          <p:cNvSpPr txBox="1"/>
          <p:nvPr/>
        </p:nvSpPr>
        <p:spPr>
          <a:xfrm>
            <a:off x="133350" y="609600"/>
            <a:ext cx="3583160" cy="1323439"/>
          </a:xfrm>
          <a:prstGeom prst="rect">
            <a:avLst/>
          </a:prstGeom>
          <a:noFill/>
        </p:spPr>
        <p:txBody>
          <a:bodyPr wrap="none" rtlCol="0">
            <a:spAutoFit/>
          </a:bodyPr>
          <a:lstStyle/>
          <a:p>
            <a:r>
              <a:rPr lang="en-US" sz="4000" b="1" dirty="0">
                <a:solidFill>
                  <a:schemeClr val="bg1"/>
                </a:solidFill>
              </a:rPr>
              <a:t>Celebrate small </a:t>
            </a:r>
          </a:p>
          <a:p>
            <a:r>
              <a:rPr lang="en-US" sz="4000" b="1" dirty="0">
                <a:solidFill>
                  <a:schemeClr val="bg1"/>
                </a:solidFill>
              </a:rPr>
              <a:t>successes</a:t>
            </a:r>
          </a:p>
        </p:txBody>
      </p:sp>
    </p:spTree>
    <p:extLst>
      <p:ext uri="{BB962C8B-B14F-4D97-AF65-F5344CB8AC3E}">
        <p14:creationId xmlns:p14="http://schemas.microsoft.com/office/powerpoint/2010/main" val="298465609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09600" y="5867400"/>
            <a:ext cx="8060668" cy="646331"/>
          </a:xfrm>
          <a:prstGeom prst="rect">
            <a:avLst/>
          </a:prstGeom>
          <a:noFill/>
        </p:spPr>
        <p:txBody>
          <a:bodyPr wrap="none" rtlCol="0">
            <a:spAutoFit/>
          </a:bodyPr>
          <a:lstStyle/>
          <a:p>
            <a:r>
              <a:rPr lang="en-US" sz="3600" dirty="0">
                <a:solidFill>
                  <a:schemeClr val="bg1"/>
                </a:solidFill>
              </a:rPr>
              <a:t>Sometimes you need to be a drill sergeant</a:t>
            </a:r>
          </a:p>
        </p:txBody>
      </p:sp>
      <p:pic>
        <p:nvPicPr>
          <p:cNvPr id="1026" name="Picture 2" descr="https://d26horl2n8pviu.cloudfront.net/pictures/images/000/104/580/for_gallery_v2/04efa43f.jpg?1471443364">
            <a:extLst>
              <a:ext uri="{FF2B5EF4-FFF2-40B4-BE49-F238E27FC236}">
                <a16:creationId xmlns:a16="http://schemas.microsoft.com/office/drawing/2014/main" id="{E5AED5F0-B288-4A32-8772-834D1EAF6F3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6768" y="0"/>
            <a:ext cx="10292417"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931BABB9-D012-44A2-A8F4-6DA262D2D984}"/>
              </a:ext>
            </a:extLst>
          </p:cNvPr>
          <p:cNvSpPr txBox="1"/>
          <p:nvPr/>
        </p:nvSpPr>
        <p:spPr>
          <a:xfrm>
            <a:off x="-116768" y="5630133"/>
            <a:ext cx="9144000" cy="707886"/>
          </a:xfrm>
          <a:prstGeom prst="rect">
            <a:avLst/>
          </a:prstGeom>
          <a:solidFill>
            <a:srgbClr val="030101">
              <a:alpha val="50000"/>
            </a:srgbClr>
          </a:solidFill>
        </p:spPr>
        <p:txBody>
          <a:bodyPr wrap="square" rtlCol="0">
            <a:spAutoFit/>
          </a:bodyPr>
          <a:lstStyle/>
          <a:p>
            <a:r>
              <a:rPr lang="en-US" sz="4000" b="1" dirty="0">
                <a:solidFill>
                  <a:schemeClr val="bg1"/>
                </a:solidFill>
              </a:rPr>
              <a:t>Sometimes you need to be a drill sergeant</a:t>
            </a:r>
          </a:p>
        </p:txBody>
      </p:sp>
    </p:spTree>
    <p:extLst>
      <p:ext uri="{BB962C8B-B14F-4D97-AF65-F5344CB8AC3E}">
        <p14:creationId xmlns:p14="http://schemas.microsoft.com/office/powerpoint/2010/main" val="371380753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descr="C:\Users\Joe\Documents\01 BUSINESS\05 CONFERENCE PRESENTATIONS\01 CoTESOL November 2016\Fly_Lady_3_by_Lesley_Bohm_opt_cre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 xmlns:a14="http://schemas.microsoft.com/office/drawing/2010/main">
                <a:solidFill>
                  <a:srgbClr val="FFFFFF"/>
                </a:solidFill>
              </a14:hiddenFill>
            </a:ext>
          </a:extLst>
        </p:spPr>
      </p:pic>
      <p:sp>
        <p:nvSpPr>
          <p:cNvPr id="2" name="TextBox 1"/>
          <p:cNvSpPr txBox="1"/>
          <p:nvPr/>
        </p:nvSpPr>
        <p:spPr>
          <a:xfrm>
            <a:off x="6096000" y="1447800"/>
            <a:ext cx="2590799" cy="1446550"/>
          </a:xfrm>
          <a:prstGeom prst="rect">
            <a:avLst/>
          </a:prstGeom>
          <a:noFill/>
        </p:spPr>
        <p:txBody>
          <a:bodyPr wrap="square" rtlCol="0">
            <a:spAutoFit/>
          </a:bodyPr>
          <a:lstStyle/>
          <a:p>
            <a:pPr algn="r"/>
            <a:r>
              <a:rPr lang="en-US" sz="4400" b="1" dirty="0">
                <a:solidFill>
                  <a:schemeClr val="tx1">
                    <a:lumMod val="65000"/>
                    <a:lumOff val="35000"/>
                  </a:schemeClr>
                </a:solidFill>
              </a:rPr>
              <a:t>Be kind to yourself</a:t>
            </a:r>
          </a:p>
        </p:txBody>
      </p:sp>
    </p:spTree>
    <p:extLst>
      <p:ext uri="{BB962C8B-B14F-4D97-AF65-F5344CB8AC3E}">
        <p14:creationId xmlns:p14="http://schemas.microsoft.com/office/powerpoint/2010/main" val="248177624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0264" y="838200"/>
            <a:ext cx="7024744" cy="646664"/>
          </a:xfrm>
        </p:spPr>
        <p:txBody>
          <a:bodyPr>
            <a:normAutofit fontScale="90000"/>
          </a:bodyPr>
          <a:lstStyle/>
          <a:p>
            <a:pPr marR="0" rtl="0"/>
            <a:r>
              <a:rPr lang="en-US" b="1" i="0" u="none" strike="noStrike" baseline="0" dirty="0"/>
              <a:t>Quiz</a:t>
            </a:r>
          </a:p>
        </p:txBody>
      </p:sp>
      <p:sp>
        <p:nvSpPr>
          <p:cNvPr id="3" name="Content Placeholder 2">
            <a:extLst>
              <a:ext uri="{FF2B5EF4-FFF2-40B4-BE49-F238E27FC236}">
                <a16:creationId xmlns:a16="http://schemas.microsoft.com/office/drawing/2014/main" id="{161ED161-C277-4E93-B1C2-84211CD2BABA}"/>
              </a:ext>
            </a:extLst>
          </p:cNvPr>
          <p:cNvSpPr>
            <a:spLocks noGrp="1"/>
          </p:cNvSpPr>
          <p:nvPr>
            <p:ph sz="quarter" idx="13"/>
          </p:nvPr>
        </p:nvSpPr>
        <p:spPr>
          <a:xfrm>
            <a:off x="838200" y="1600200"/>
            <a:ext cx="7022592" cy="4206240"/>
          </a:xfrm>
        </p:spPr>
        <p:txBody>
          <a:bodyPr>
            <a:normAutofit lnSpcReduction="10000"/>
          </a:bodyPr>
          <a:lstStyle/>
          <a:p>
            <a:pPr marL="582930" indent="-514350" fontAlgn="t">
              <a:buFont typeface="+mj-lt"/>
              <a:buAutoNum type="arabicPeriod"/>
            </a:pPr>
            <a:r>
              <a:rPr lang="en-US" sz="3600" dirty="0"/>
              <a:t>There is p__________ in r__________.</a:t>
            </a:r>
          </a:p>
          <a:p>
            <a:pPr marL="582930" indent="-514350" fontAlgn="t">
              <a:buFont typeface="+mj-lt"/>
              <a:buAutoNum type="arabicPeriod"/>
            </a:pPr>
            <a:r>
              <a:rPr lang="en-US" sz="3600" dirty="0"/>
              <a:t>Celebrate s__________ s__________.</a:t>
            </a:r>
          </a:p>
          <a:p>
            <a:pPr marL="582930" indent="-514350" fontAlgn="t">
              <a:buFont typeface="+mj-lt"/>
              <a:buAutoNum type="arabicPeriod"/>
            </a:pPr>
            <a:r>
              <a:rPr lang="en-US" sz="3600" dirty="0"/>
              <a:t>Sometimes you have to be a d_________  s______________.</a:t>
            </a:r>
          </a:p>
          <a:p>
            <a:pPr marL="582930" indent="-514350" fontAlgn="t">
              <a:buFont typeface="+mj-lt"/>
              <a:buAutoNum type="arabicPeriod"/>
            </a:pPr>
            <a:r>
              <a:rPr lang="en-US" sz="3600" dirty="0"/>
              <a:t>Be </a:t>
            </a:r>
            <a:r>
              <a:rPr lang="en-US" sz="3600" dirty="0" err="1"/>
              <a:t>k__________to</a:t>
            </a:r>
            <a:r>
              <a:rPr lang="en-US" sz="3600" dirty="0"/>
              <a:t> y__________.</a:t>
            </a:r>
          </a:p>
        </p:txBody>
      </p:sp>
    </p:spTree>
    <p:extLst>
      <p:ext uri="{BB962C8B-B14F-4D97-AF65-F5344CB8AC3E}">
        <p14:creationId xmlns:p14="http://schemas.microsoft.com/office/powerpoint/2010/main" val="304855195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0264" y="838200"/>
            <a:ext cx="7024744" cy="646664"/>
          </a:xfrm>
        </p:spPr>
        <p:txBody>
          <a:bodyPr>
            <a:normAutofit fontScale="90000"/>
          </a:bodyPr>
          <a:lstStyle/>
          <a:p>
            <a:pPr marR="0" rtl="0"/>
            <a:r>
              <a:rPr lang="en-US" b="1" i="0" u="none" strike="noStrike" baseline="0" dirty="0"/>
              <a:t>Answers</a:t>
            </a:r>
          </a:p>
        </p:txBody>
      </p:sp>
      <p:sp>
        <p:nvSpPr>
          <p:cNvPr id="3" name="Content Placeholder 2">
            <a:extLst>
              <a:ext uri="{FF2B5EF4-FFF2-40B4-BE49-F238E27FC236}">
                <a16:creationId xmlns:a16="http://schemas.microsoft.com/office/drawing/2014/main" id="{161ED161-C277-4E93-B1C2-84211CD2BABA}"/>
              </a:ext>
            </a:extLst>
          </p:cNvPr>
          <p:cNvSpPr>
            <a:spLocks noGrp="1"/>
          </p:cNvSpPr>
          <p:nvPr>
            <p:ph sz="quarter" idx="13"/>
          </p:nvPr>
        </p:nvSpPr>
        <p:spPr>
          <a:xfrm>
            <a:off x="1042416" y="1600200"/>
            <a:ext cx="7022592" cy="4206240"/>
          </a:xfrm>
        </p:spPr>
        <p:txBody>
          <a:bodyPr>
            <a:normAutofit/>
          </a:bodyPr>
          <a:lstStyle/>
          <a:p>
            <a:pPr marL="582930" indent="-514350" fontAlgn="t">
              <a:buFont typeface="+mj-lt"/>
              <a:buAutoNum type="arabicPeriod"/>
            </a:pPr>
            <a:r>
              <a:rPr lang="en-US" sz="3600" dirty="0"/>
              <a:t>There is power in routines.</a:t>
            </a:r>
          </a:p>
          <a:p>
            <a:pPr marL="582930" indent="-514350" fontAlgn="t">
              <a:buFont typeface="+mj-lt"/>
              <a:buAutoNum type="arabicPeriod"/>
            </a:pPr>
            <a:r>
              <a:rPr lang="en-US" sz="3600" dirty="0"/>
              <a:t>Celebrate small successes.</a:t>
            </a:r>
          </a:p>
          <a:p>
            <a:pPr marL="582930" indent="-514350" fontAlgn="t">
              <a:buFont typeface="+mj-lt"/>
              <a:buAutoNum type="arabicPeriod"/>
            </a:pPr>
            <a:r>
              <a:rPr lang="en-US" sz="3600" dirty="0"/>
              <a:t>Sometimes you have to be a drill  sergeant.</a:t>
            </a:r>
          </a:p>
          <a:p>
            <a:pPr marL="582930" indent="-514350" fontAlgn="t">
              <a:buFont typeface="+mj-lt"/>
              <a:buAutoNum type="arabicPeriod"/>
            </a:pPr>
            <a:r>
              <a:rPr lang="en-US" sz="3600" dirty="0"/>
              <a:t>Be kind to yourself.</a:t>
            </a:r>
          </a:p>
        </p:txBody>
      </p:sp>
    </p:spTree>
    <p:extLst>
      <p:ext uri="{BB962C8B-B14F-4D97-AF65-F5344CB8AC3E}">
        <p14:creationId xmlns:p14="http://schemas.microsoft.com/office/powerpoint/2010/main" val="153789111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R="0" rtl="0"/>
            <a:r>
              <a:rPr lang="en-US" i="0" u="none" strike="noStrike" baseline="0" dirty="0"/>
              <a:t>Your turn to work</a:t>
            </a:r>
          </a:p>
        </p:txBody>
      </p:sp>
      <p:sp>
        <p:nvSpPr>
          <p:cNvPr id="3" name="Text Placeholder 2"/>
          <p:cNvSpPr>
            <a:spLocks noGrp="1"/>
          </p:cNvSpPr>
          <p:nvPr>
            <p:ph type="body" idx="1"/>
          </p:nvPr>
        </p:nvSpPr>
        <p:spPr/>
        <p:txBody>
          <a:bodyPr>
            <a:normAutofit/>
          </a:bodyPr>
          <a:lstStyle/>
          <a:p>
            <a:pPr marL="68580" marR="0" lvl="0" indent="0" rtl="0">
              <a:buNone/>
            </a:pPr>
            <a:r>
              <a:rPr lang="en-US" sz="2800" i="0" u="none" strike="noStrike" baseline="0" dirty="0">
                <a:solidFill>
                  <a:schemeClr val="tx1"/>
                </a:solidFill>
              </a:rPr>
              <a:t>Think of a person from another field whose work you admire</a:t>
            </a:r>
            <a:r>
              <a:rPr lang="is-IS" sz="2800" i="0" u="none" strike="noStrike" baseline="0" dirty="0">
                <a:solidFill>
                  <a:schemeClr val="tx1"/>
                </a:solidFill>
              </a:rPr>
              <a:t>….</a:t>
            </a:r>
            <a:r>
              <a:rPr lang="en-US" sz="2800" i="0" u="none" strike="noStrike" baseline="0" dirty="0">
                <a:solidFill>
                  <a:schemeClr val="tx1"/>
                </a:solidFill>
              </a:rPr>
              <a:t>  </a:t>
            </a:r>
          </a:p>
          <a:p>
            <a:r>
              <a:rPr lang="en-US" sz="2800" i="0" u="none" strike="noStrike" baseline="0" dirty="0">
                <a:solidFill>
                  <a:schemeClr val="tx1"/>
                </a:solidFill>
              </a:rPr>
              <a:t> What do they do? </a:t>
            </a:r>
          </a:p>
          <a:p>
            <a:pPr marL="396875" indent="-327025"/>
            <a:r>
              <a:rPr lang="en-US" sz="2800" i="0" u="none" strike="noStrike" baseline="0" dirty="0">
                <a:solidFill>
                  <a:schemeClr val="tx1"/>
                </a:solidFill>
              </a:rPr>
              <a:t>What makes them effective in their work?</a:t>
            </a:r>
          </a:p>
          <a:p>
            <a:pPr marL="396875" indent="-327025"/>
            <a:r>
              <a:rPr lang="en-US" sz="2800" dirty="0">
                <a:solidFill>
                  <a:schemeClr val="tx1"/>
                </a:solidFill>
              </a:rPr>
              <a:t>What </a:t>
            </a:r>
            <a:r>
              <a:rPr lang="en-US" sz="2800" i="0" u="none" strike="noStrike" baseline="0" dirty="0">
                <a:solidFill>
                  <a:schemeClr val="tx1"/>
                </a:solidFill>
              </a:rPr>
              <a:t>could you use in your classroom?</a:t>
            </a:r>
            <a:endParaRPr lang="en-US" sz="2800" b="1" i="0" u="none" strike="noStrike" baseline="0" dirty="0"/>
          </a:p>
        </p:txBody>
      </p:sp>
    </p:spTree>
    <p:extLst>
      <p:ext uri="{BB962C8B-B14F-4D97-AF65-F5344CB8AC3E}">
        <p14:creationId xmlns:p14="http://schemas.microsoft.com/office/powerpoint/2010/main" val="8696662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C:\Users\Joe\Documents\01 BUSINESS\05 CONFERENCE PRESENTATIONS\01 CoTESOL November 2016\Joanna_8_props_op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9112469" cy="6881813"/>
          </a:xfrm>
          <a:prstGeom prst="rect">
            <a:avLst/>
          </a:prstGeom>
          <a:noFill/>
          <a:extLst>
            <a:ext uri="{909E8E84-426E-40dd-AFC4-6F175D3DCCD1}">
              <a14:hiddenFill xmlns="" xmlns:a14="http://schemas.microsoft.com/office/drawing/2010/main">
                <a:solidFill>
                  <a:srgbClr val="FFFFFF"/>
                </a:solidFill>
              </a14:hiddenFill>
            </a:ext>
          </a:extLst>
        </p:spPr>
      </p:pic>
      <p:sp>
        <p:nvSpPr>
          <p:cNvPr id="2" name="TextBox 1"/>
          <p:cNvSpPr txBox="1"/>
          <p:nvPr/>
        </p:nvSpPr>
        <p:spPr>
          <a:xfrm>
            <a:off x="990600" y="838200"/>
            <a:ext cx="3819956" cy="830997"/>
          </a:xfrm>
          <a:prstGeom prst="rect">
            <a:avLst/>
          </a:prstGeom>
          <a:noFill/>
        </p:spPr>
        <p:txBody>
          <a:bodyPr wrap="none" rtlCol="0">
            <a:spAutoFit/>
          </a:bodyPr>
          <a:lstStyle/>
          <a:p>
            <a:r>
              <a:rPr lang="en-US" sz="4800" dirty="0">
                <a:solidFill>
                  <a:schemeClr val="bg1"/>
                </a:solidFill>
              </a:rPr>
              <a:t>Own the room</a:t>
            </a:r>
          </a:p>
        </p:txBody>
      </p:sp>
    </p:spTree>
    <p:extLst>
      <p:ext uri="{BB962C8B-B14F-4D97-AF65-F5344CB8AC3E}">
        <p14:creationId xmlns:p14="http://schemas.microsoft.com/office/powerpoint/2010/main" val="129537966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person&#10;&#10;Description automatically generated">
            <a:extLst>
              <a:ext uri="{FF2B5EF4-FFF2-40B4-BE49-F238E27FC236}">
                <a16:creationId xmlns:a16="http://schemas.microsoft.com/office/drawing/2014/main" id="{1733CB5F-3FD7-4AF3-9E42-57FC40AFEBE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905624"/>
          </a:xfrm>
          <a:prstGeom prst="rect">
            <a:avLst/>
          </a:prstGeom>
        </p:spPr>
      </p:pic>
    </p:spTree>
    <p:extLst>
      <p:ext uri="{BB962C8B-B14F-4D97-AF65-F5344CB8AC3E}">
        <p14:creationId xmlns:p14="http://schemas.microsoft.com/office/powerpoint/2010/main" val="399076211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TextBox 2"/>
          <p:cNvSpPr txBox="1"/>
          <p:nvPr/>
        </p:nvSpPr>
        <p:spPr>
          <a:xfrm>
            <a:off x="304800" y="533400"/>
            <a:ext cx="4729180" cy="769441"/>
          </a:xfrm>
          <a:prstGeom prst="rect">
            <a:avLst/>
          </a:prstGeom>
          <a:noFill/>
        </p:spPr>
        <p:txBody>
          <a:bodyPr wrap="none" rtlCol="0">
            <a:spAutoFit/>
          </a:bodyPr>
          <a:lstStyle/>
          <a:p>
            <a:r>
              <a:rPr lang="en-US" sz="4400" b="1" dirty="0">
                <a:solidFill>
                  <a:schemeClr val="bg1"/>
                </a:solidFill>
              </a:rPr>
              <a:t>Looking outward</a:t>
            </a:r>
          </a:p>
        </p:txBody>
      </p:sp>
    </p:spTree>
    <p:extLst>
      <p:ext uri="{BB962C8B-B14F-4D97-AF65-F5344CB8AC3E}">
        <p14:creationId xmlns:p14="http://schemas.microsoft.com/office/powerpoint/2010/main" val="56089696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sign&#10;&#10;Description automatically generated">
            <a:extLst>
              <a:ext uri="{FF2B5EF4-FFF2-40B4-BE49-F238E27FC236}">
                <a16:creationId xmlns:a16="http://schemas.microsoft.com/office/drawing/2014/main" id="{1502A932-F244-41B3-9FAB-41C87CC98C4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531" y="0"/>
            <a:ext cx="9080938" cy="6858000"/>
          </a:xfrm>
          <a:prstGeom prst="rect">
            <a:avLst/>
          </a:prstGeom>
        </p:spPr>
      </p:pic>
    </p:spTree>
    <p:extLst>
      <p:ext uri="{BB962C8B-B14F-4D97-AF65-F5344CB8AC3E}">
        <p14:creationId xmlns:p14="http://schemas.microsoft.com/office/powerpoint/2010/main" val="69137086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TextBox 2"/>
          <p:cNvSpPr txBox="1"/>
          <p:nvPr/>
        </p:nvSpPr>
        <p:spPr>
          <a:xfrm>
            <a:off x="238762" y="533400"/>
            <a:ext cx="2483372" cy="1446550"/>
          </a:xfrm>
          <a:prstGeom prst="rect">
            <a:avLst/>
          </a:prstGeom>
          <a:noFill/>
        </p:spPr>
        <p:txBody>
          <a:bodyPr wrap="none" rtlCol="0">
            <a:spAutoFit/>
          </a:bodyPr>
          <a:lstStyle/>
          <a:p>
            <a:r>
              <a:rPr lang="en-US" sz="4400" b="1" dirty="0">
                <a:solidFill>
                  <a:schemeClr val="bg1"/>
                </a:solidFill>
              </a:rPr>
              <a:t>Looking </a:t>
            </a:r>
          </a:p>
          <a:p>
            <a:r>
              <a:rPr lang="en-US" sz="4400" b="1" dirty="0">
                <a:solidFill>
                  <a:schemeClr val="bg1"/>
                </a:solidFill>
              </a:rPr>
              <a:t>inward</a:t>
            </a:r>
          </a:p>
        </p:txBody>
      </p:sp>
    </p:spTree>
    <p:extLst>
      <p:ext uri="{BB962C8B-B14F-4D97-AF65-F5344CB8AC3E}">
        <p14:creationId xmlns:p14="http://schemas.microsoft.com/office/powerpoint/2010/main" val="72964729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C:\Users\Joe\Documents\01 BUSINESS\05 CONFERENCE PRESENTATIONS\01 CoTESOL November 2016\IMAGES\2015-02-24_Thermometer_below_zero_op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 xmlns:a14="http://schemas.microsoft.com/office/drawing/2010/main">
                <a:solidFill>
                  <a:srgbClr val="FFFFFF"/>
                </a:solidFill>
              </a14:hiddenFill>
            </a:ext>
          </a:extLst>
        </p:spPr>
      </p:pic>
      <p:sp>
        <p:nvSpPr>
          <p:cNvPr id="2" name="TextBox 1"/>
          <p:cNvSpPr txBox="1"/>
          <p:nvPr/>
        </p:nvSpPr>
        <p:spPr>
          <a:xfrm>
            <a:off x="5181600" y="381000"/>
            <a:ext cx="3810000" cy="1938992"/>
          </a:xfrm>
          <a:prstGeom prst="rect">
            <a:avLst/>
          </a:prstGeom>
          <a:noFill/>
        </p:spPr>
        <p:txBody>
          <a:bodyPr wrap="square" rtlCol="0">
            <a:spAutoFit/>
          </a:bodyPr>
          <a:lstStyle/>
          <a:p>
            <a:r>
              <a:rPr lang="en-US" sz="4000" b="1" dirty="0">
                <a:solidFill>
                  <a:schemeClr val="bg1"/>
                </a:solidFill>
              </a:rPr>
              <a:t>What is the temperature in the room?</a:t>
            </a:r>
          </a:p>
        </p:txBody>
      </p:sp>
      <p:sp>
        <p:nvSpPr>
          <p:cNvPr id="3" name="TextBox 2">
            <a:extLst>
              <a:ext uri="{FF2B5EF4-FFF2-40B4-BE49-F238E27FC236}">
                <a16:creationId xmlns:a16="http://schemas.microsoft.com/office/drawing/2014/main" id="{9131AFE4-2FD3-4A58-9B24-85278C0219E6}"/>
              </a:ext>
            </a:extLst>
          </p:cNvPr>
          <p:cNvSpPr txBox="1"/>
          <p:nvPr/>
        </p:nvSpPr>
        <p:spPr>
          <a:xfrm>
            <a:off x="1505712" y="5575012"/>
            <a:ext cx="990600" cy="584775"/>
          </a:xfrm>
          <a:prstGeom prst="rect">
            <a:avLst/>
          </a:prstGeom>
          <a:noFill/>
        </p:spPr>
        <p:txBody>
          <a:bodyPr wrap="square" rtlCol="0">
            <a:spAutoFit/>
          </a:bodyPr>
          <a:lstStyle/>
          <a:p>
            <a:r>
              <a:rPr lang="en-US" sz="3200" b="1" dirty="0">
                <a:solidFill>
                  <a:schemeClr val="tx2">
                    <a:lumMod val="60000"/>
                    <a:lumOff val="40000"/>
                  </a:schemeClr>
                </a:solidFill>
              </a:rPr>
              <a:t>*1</a:t>
            </a:r>
          </a:p>
        </p:txBody>
      </p:sp>
    </p:spTree>
    <p:extLst>
      <p:ext uri="{BB962C8B-B14F-4D97-AF65-F5344CB8AC3E}">
        <p14:creationId xmlns:p14="http://schemas.microsoft.com/office/powerpoint/2010/main" val="2230915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C:\Users\Joe\Documents\01 BUSINESS\05 CONFERENCE PRESENTATIONS\01 CoTESOL November 2016\IMAGES\Nature Optimized\_glowing_clouds_negative_space_opt_cre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76200"/>
            <a:ext cx="9365768" cy="7073106"/>
          </a:xfrm>
          <a:prstGeom prst="rect">
            <a:avLst/>
          </a:prstGeom>
          <a:noFill/>
          <a:extLst>
            <a:ext uri="{909E8E84-426E-40dd-AFC4-6F175D3DCCD1}">
              <a14:hiddenFill xmlns="" xmlns:a14="http://schemas.microsoft.com/office/drawing/2010/main">
                <a:solidFill>
                  <a:srgbClr val="FFFFFF"/>
                </a:solidFill>
              </a14:hiddenFill>
            </a:ext>
          </a:extLst>
        </p:spPr>
      </p:pic>
      <p:sp>
        <p:nvSpPr>
          <p:cNvPr id="2" name="TextBox 1"/>
          <p:cNvSpPr txBox="1"/>
          <p:nvPr/>
        </p:nvSpPr>
        <p:spPr>
          <a:xfrm>
            <a:off x="685800" y="1447800"/>
            <a:ext cx="7848600" cy="769441"/>
          </a:xfrm>
          <a:prstGeom prst="rect">
            <a:avLst/>
          </a:prstGeom>
          <a:noFill/>
        </p:spPr>
        <p:txBody>
          <a:bodyPr wrap="square" rtlCol="0">
            <a:spAutoFit/>
          </a:bodyPr>
          <a:lstStyle/>
          <a:p>
            <a:r>
              <a:rPr lang="en-US" sz="4400" b="1" dirty="0">
                <a:solidFill>
                  <a:schemeClr val="bg1"/>
                </a:solidFill>
              </a:rPr>
              <a:t>Atmosphere</a:t>
            </a:r>
            <a:endParaRPr lang="en-US" b="1" dirty="0">
              <a:solidFill>
                <a:schemeClr val="bg1"/>
              </a:solidFill>
            </a:endParaRPr>
          </a:p>
        </p:txBody>
      </p:sp>
      <p:sp>
        <p:nvSpPr>
          <p:cNvPr id="3" name="TextBox 2"/>
          <p:cNvSpPr txBox="1"/>
          <p:nvPr/>
        </p:nvSpPr>
        <p:spPr>
          <a:xfrm>
            <a:off x="2202180" y="4843194"/>
            <a:ext cx="4800600" cy="769441"/>
          </a:xfrm>
          <a:prstGeom prst="rect">
            <a:avLst/>
          </a:prstGeom>
          <a:noFill/>
        </p:spPr>
        <p:txBody>
          <a:bodyPr wrap="square" rtlCol="0">
            <a:spAutoFit/>
          </a:bodyPr>
          <a:lstStyle/>
          <a:p>
            <a:r>
              <a:rPr lang="en-US" sz="4400" b="1" dirty="0"/>
              <a:t>Two teachers</a:t>
            </a:r>
          </a:p>
        </p:txBody>
      </p:sp>
    </p:spTree>
    <p:extLst>
      <p:ext uri="{BB962C8B-B14F-4D97-AF65-F5344CB8AC3E}">
        <p14:creationId xmlns:p14="http://schemas.microsoft.com/office/powerpoint/2010/main" val="160092828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3972" y="663939"/>
            <a:ext cx="7024744" cy="722864"/>
          </a:xfrm>
        </p:spPr>
        <p:txBody>
          <a:bodyPr/>
          <a:lstStyle/>
          <a:p>
            <a:pPr marR="0" rtl="0"/>
            <a:r>
              <a:rPr lang="en-US" i="0" u="none" strike="noStrike" baseline="0" dirty="0"/>
              <a:t>And have not love . . . </a:t>
            </a:r>
          </a:p>
        </p:txBody>
      </p:sp>
      <p:sp>
        <p:nvSpPr>
          <p:cNvPr id="3" name="Text Placeholder 2"/>
          <p:cNvSpPr>
            <a:spLocks noGrp="1"/>
          </p:cNvSpPr>
          <p:nvPr>
            <p:ph type="body" idx="1"/>
          </p:nvPr>
        </p:nvSpPr>
        <p:spPr>
          <a:xfrm>
            <a:off x="533400" y="1408139"/>
            <a:ext cx="8077200" cy="4916461"/>
          </a:xfrm>
        </p:spPr>
        <p:txBody>
          <a:bodyPr>
            <a:normAutofit/>
          </a:bodyPr>
          <a:lstStyle/>
          <a:p>
            <a:pPr marL="68580" marR="0" lvl="0" indent="0" rtl="0">
              <a:spcBef>
                <a:spcPts val="0"/>
              </a:spcBef>
              <a:buNone/>
            </a:pPr>
            <a:r>
              <a:rPr lang="en-US" sz="3200" i="0" u="none" strike="noStrike" baseline="0" dirty="0">
                <a:solidFill>
                  <a:schemeClr val="tx1"/>
                </a:solidFill>
              </a:rPr>
              <a:t>If I speak in the tongues of men or of angels,</a:t>
            </a:r>
          </a:p>
          <a:p>
            <a:pPr marL="68580" marR="0" lvl="0" indent="0" rtl="0">
              <a:spcBef>
                <a:spcPts val="0"/>
              </a:spcBef>
              <a:buNone/>
            </a:pPr>
            <a:r>
              <a:rPr lang="en-US" sz="3200" dirty="0">
                <a:solidFill>
                  <a:schemeClr val="tx1"/>
                </a:solidFill>
              </a:rPr>
              <a:t>but do not have love, I am only a noisy gong or </a:t>
            </a:r>
          </a:p>
          <a:p>
            <a:pPr marL="68580" marR="0" lvl="0" indent="0" rtl="0">
              <a:spcBef>
                <a:spcPts val="0"/>
              </a:spcBef>
              <a:buNone/>
            </a:pPr>
            <a:r>
              <a:rPr lang="en-US" sz="3200" dirty="0">
                <a:solidFill>
                  <a:schemeClr val="tx1"/>
                </a:solidFill>
              </a:rPr>
              <a:t>a clanging cymbal.  If I have the gift of prophecy and can understand all knowledge and if I have faith that can move mountains, but do not have love, I am nothing.  If I give everything I have to the poor, but do not have love, I gain nothing. </a:t>
            </a:r>
            <a:endParaRPr lang="en-US" sz="3200" i="0" u="none" strike="noStrike" baseline="0" dirty="0">
              <a:solidFill>
                <a:schemeClr val="tx1"/>
              </a:solidFill>
            </a:endParaRPr>
          </a:p>
          <a:p>
            <a:pPr marL="68580" indent="0">
              <a:buNone/>
            </a:pPr>
            <a:r>
              <a:rPr lang="en-US" sz="3200" i="0" u="none" strike="noStrike" baseline="0" dirty="0">
                <a:solidFill>
                  <a:schemeClr val="tx1"/>
                </a:solidFill>
                <a:latin typeface="Calibri"/>
              </a:rPr>
              <a:t>     </a:t>
            </a:r>
            <a:r>
              <a:rPr lang="en-US" dirty="0"/>
              <a:t>—1st Letter of St Paul to the Corinthians, Chapter 13</a:t>
            </a:r>
          </a:p>
        </p:txBody>
      </p:sp>
    </p:spTree>
    <p:extLst>
      <p:ext uri="{BB962C8B-B14F-4D97-AF65-F5344CB8AC3E}">
        <p14:creationId xmlns:p14="http://schemas.microsoft.com/office/powerpoint/2010/main" val="190962835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702039"/>
            <a:ext cx="7024744" cy="646664"/>
          </a:xfrm>
        </p:spPr>
        <p:txBody>
          <a:bodyPr>
            <a:normAutofit fontScale="90000"/>
          </a:bodyPr>
          <a:lstStyle/>
          <a:p>
            <a:pPr marR="0" rtl="0"/>
            <a:r>
              <a:rPr lang="en-US" i="0" u="none" strike="noStrike" baseline="0" dirty="0"/>
              <a:t>And have not love . . . </a:t>
            </a:r>
          </a:p>
        </p:txBody>
      </p:sp>
      <p:sp>
        <p:nvSpPr>
          <p:cNvPr id="3" name="Text Placeholder 2"/>
          <p:cNvSpPr>
            <a:spLocks noGrp="1"/>
          </p:cNvSpPr>
          <p:nvPr>
            <p:ph type="body" idx="1"/>
          </p:nvPr>
        </p:nvSpPr>
        <p:spPr>
          <a:xfrm>
            <a:off x="990600" y="1600200"/>
            <a:ext cx="6777317" cy="4137696"/>
          </a:xfrm>
        </p:spPr>
        <p:txBody>
          <a:bodyPr>
            <a:normAutofit fontScale="92500" lnSpcReduction="10000"/>
          </a:bodyPr>
          <a:lstStyle/>
          <a:p>
            <a:pPr marL="68580" marR="0" lvl="0" indent="0" rtl="0">
              <a:buNone/>
            </a:pPr>
            <a:r>
              <a:rPr lang="en-US" sz="2800" i="0" u="none" strike="noStrike" baseline="0" dirty="0">
                <a:solidFill>
                  <a:schemeClr val="tx1"/>
                </a:solidFill>
              </a:rPr>
              <a:t>If I speak a foreign tongue</a:t>
            </a:r>
          </a:p>
          <a:p>
            <a:pPr marL="68580" marR="0" lvl="0" indent="0" rtl="0">
              <a:buNone/>
            </a:pPr>
            <a:r>
              <a:rPr lang="en-US" sz="2800" i="0" u="none" strike="noStrike" baseline="0" dirty="0">
                <a:solidFill>
                  <a:schemeClr val="tx1"/>
                </a:solidFill>
              </a:rPr>
              <a:t>With near-native pronunciation</a:t>
            </a:r>
          </a:p>
          <a:p>
            <a:pPr marL="68580" marR="0" lvl="0" indent="0" rtl="0">
              <a:buNone/>
            </a:pPr>
            <a:r>
              <a:rPr lang="en-US" sz="2800" i="0" u="none" strike="noStrike" baseline="0" dirty="0">
                <a:solidFill>
                  <a:schemeClr val="tx1"/>
                </a:solidFill>
              </a:rPr>
              <a:t>With impeccable grammar</a:t>
            </a:r>
          </a:p>
          <a:p>
            <a:pPr marL="68580" marR="0" lvl="0" indent="0" rtl="0">
              <a:buNone/>
            </a:pPr>
            <a:r>
              <a:rPr lang="en-US" sz="2800" i="0" u="none" strike="noStrike" baseline="0" dirty="0">
                <a:solidFill>
                  <a:schemeClr val="tx1"/>
                </a:solidFill>
              </a:rPr>
              <a:t>And a rich idiomatic vocabulary,</a:t>
            </a:r>
          </a:p>
          <a:p>
            <a:pPr marL="68580" marR="0" lvl="0" indent="0" rtl="0">
              <a:buNone/>
            </a:pPr>
            <a:r>
              <a:rPr lang="en-US" sz="2800" i="0" u="none" strike="noStrike" baseline="0" dirty="0">
                <a:solidFill>
                  <a:schemeClr val="tx1"/>
                </a:solidFill>
              </a:rPr>
              <a:t>But have not love . . . </a:t>
            </a:r>
          </a:p>
          <a:p>
            <a:pPr marL="68580" marR="0" lvl="0" indent="0" rtl="0">
              <a:buNone/>
            </a:pPr>
            <a:r>
              <a:rPr lang="en-US" sz="2800" i="0" u="none" strike="noStrike" baseline="0" dirty="0">
                <a:solidFill>
                  <a:schemeClr val="tx1"/>
                </a:solidFill>
              </a:rPr>
              <a:t>If I have sophisticated discourse strategies </a:t>
            </a:r>
          </a:p>
          <a:p>
            <a:pPr marL="68580" marR="0" lvl="0" indent="0" rtl="0">
              <a:buNone/>
            </a:pPr>
            <a:r>
              <a:rPr lang="en-US" sz="2800" i="0" u="none" strike="noStrike" baseline="0" dirty="0">
                <a:solidFill>
                  <a:schemeClr val="tx1"/>
                </a:solidFill>
              </a:rPr>
              <a:t>And intercultural competency,</a:t>
            </a:r>
          </a:p>
          <a:p>
            <a:pPr marL="68580" marR="0" lvl="0" indent="0" rtl="0">
              <a:buNone/>
            </a:pPr>
            <a:r>
              <a:rPr lang="en-US" sz="2800" i="0" u="none" strike="noStrike" baseline="0" dirty="0">
                <a:solidFill>
                  <a:schemeClr val="tx1"/>
                </a:solidFill>
              </a:rPr>
              <a:t>But have not love . . . </a:t>
            </a:r>
          </a:p>
          <a:p>
            <a:pPr marL="68580" indent="0">
              <a:buNone/>
            </a:pPr>
            <a:r>
              <a:rPr lang="en-US" sz="2800" i="0" u="none" strike="noStrike" baseline="0" dirty="0">
                <a:solidFill>
                  <a:schemeClr val="tx1"/>
                </a:solidFill>
                <a:latin typeface="Calibri"/>
              </a:rPr>
              <a:t>     </a:t>
            </a:r>
            <a:r>
              <a:rPr lang="en-US" sz="2000" dirty="0"/>
              <a:t>—Smith &amp; Carvill,  (After 1st Corinthians 13)</a:t>
            </a:r>
          </a:p>
        </p:txBody>
      </p:sp>
    </p:spTree>
    <p:extLst>
      <p:ext uri="{BB962C8B-B14F-4D97-AF65-F5344CB8AC3E}">
        <p14:creationId xmlns:p14="http://schemas.microsoft.com/office/powerpoint/2010/main" val="279583174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R="0" rtl="0"/>
            <a:r>
              <a:rPr lang="en-US" i="0" u="none" strike="noStrike" baseline="0" dirty="0"/>
              <a:t>I love Spanish !</a:t>
            </a:r>
          </a:p>
        </p:txBody>
      </p:sp>
      <p:sp>
        <p:nvSpPr>
          <p:cNvPr id="3" name="Text Placeholder 2"/>
          <p:cNvSpPr>
            <a:spLocks noGrp="1"/>
          </p:cNvSpPr>
          <p:nvPr>
            <p:ph type="body" idx="1"/>
          </p:nvPr>
        </p:nvSpPr>
        <p:spPr>
          <a:xfrm>
            <a:off x="1043493" y="2323652"/>
            <a:ext cx="3528508" cy="3508977"/>
          </a:xfrm>
        </p:spPr>
        <p:txBody>
          <a:bodyPr/>
          <a:lstStyle/>
          <a:p>
            <a:pPr marL="68580" indent="0">
              <a:buNone/>
            </a:pPr>
            <a:r>
              <a:rPr lang="en-US" dirty="0"/>
              <a:t>—Nunan, quoting his daughter in Arnold &amp; Murphy, 2015</a:t>
            </a:r>
          </a:p>
          <a:p>
            <a:pPr marL="68580" indent="0">
              <a:buNone/>
            </a:pPr>
            <a:endParaRPr lang="en-US" dirty="0"/>
          </a:p>
        </p:txBody>
      </p:sp>
      <p:pic>
        <p:nvPicPr>
          <p:cNvPr id="1026" name="Picture 2" descr="Image result for david nunan">
            <a:extLst>
              <a:ext uri="{FF2B5EF4-FFF2-40B4-BE49-F238E27FC236}">
                <a16:creationId xmlns:a16="http://schemas.microsoft.com/office/drawing/2014/main" id="{2E937627-C362-48D5-BC76-5A33A1E10A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53000" y="1599164"/>
            <a:ext cx="3290911" cy="42311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857418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663939"/>
            <a:ext cx="7024744" cy="722864"/>
          </a:xfrm>
        </p:spPr>
        <p:txBody>
          <a:bodyPr/>
          <a:lstStyle/>
          <a:p>
            <a:pPr marR="0" rtl="0"/>
            <a:r>
              <a:rPr lang="en-US" i="0" u="none" strike="noStrike" baseline="0" dirty="0"/>
              <a:t>Atmosphere</a:t>
            </a:r>
          </a:p>
        </p:txBody>
      </p:sp>
      <p:sp>
        <p:nvSpPr>
          <p:cNvPr id="3" name="Text Placeholder 2"/>
          <p:cNvSpPr>
            <a:spLocks noGrp="1"/>
          </p:cNvSpPr>
          <p:nvPr>
            <p:ph type="body" idx="1"/>
          </p:nvPr>
        </p:nvSpPr>
        <p:spPr>
          <a:xfrm>
            <a:off x="1043492" y="1386804"/>
            <a:ext cx="6777317" cy="4445826"/>
          </a:xfrm>
        </p:spPr>
        <p:txBody>
          <a:bodyPr>
            <a:normAutofit fontScale="92500"/>
          </a:bodyPr>
          <a:lstStyle/>
          <a:p>
            <a:pPr marL="68580" indent="0">
              <a:buNone/>
            </a:pPr>
            <a:r>
              <a:rPr lang="en-US" sz="3200" dirty="0">
                <a:solidFill>
                  <a:schemeClr val="tx1"/>
                </a:solidFill>
              </a:rPr>
              <a:t>“My conclusion is that we teachers create a personal atmosphere in our classes, that it is perceivable to everyone except ourselves, that it makes a difference to the learning that takes place there, and that it is difficult to get a strong impression of what our own atmosphere ‘tastes’ like to others.”  </a:t>
            </a:r>
            <a:r>
              <a:rPr lang="en-US" sz="3200" dirty="0"/>
              <a:t>—Underhill in Arnold &amp; Murphy, 2015</a:t>
            </a:r>
          </a:p>
        </p:txBody>
      </p:sp>
    </p:spTree>
    <p:extLst>
      <p:ext uri="{BB962C8B-B14F-4D97-AF65-F5344CB8AC3E}">
        <p14:creationId xmlns:p14="http://schemas.microsoft.com/office/powerpoint/2010/main" val="9054723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Users\Joe\Documents\01 BUSINESS\05 CONFERENCE PRESENTATIONS\01 CoTESOL November 2016\Joanna_10_opt_cre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3813"/>
            <a:ext cx="9144000" cy="6905626"/>
          </a:xfrm>
          <a:prstGeom prst="rect">
            <a:avLst/>
          </a:prstGeom>
          <a:noFill/>
          <a:extLst>
            <a:ext uri="{909E8E84-426E-40dd-AFC4-6F175D3DCCD1}">
              <a14:hiddenFill xmlns="" xmlns:a14="http://schemas.microsoft.com/office/drawing/2010/main">
                <a:solidFill>
                  <a:srgbClr val="FFFFFF"/>
                </a:solidFill>
              </a14:hiddenFill>
            </a:ext>
          </a:extLst>
        </p:spPr>
      </p:pic>
      <p:sp>
        <p:nvSpPr>
          <p:cNvPr id="2" name="TextBox 1"/>
          <p:cNvSpPr txBox="1"/>
          <p:nvPr/>
        </p:nvSpPr>
        <p:spPr>
          <a:xfrm>
            <a:off x="4419600" y="762000"/>
            <a:ext cx="4821384" cy="769441"/>
          </a:xfrm>
          <a:prstGeom prst="rect">
            <a:avLst/>
          </a:prstGeom>
          <a:noFill/>
        </p:spPr>
        <p:txBody>
          <a:bodyPr wrap="none" rtlCol="0">
            <a:spAutoFit/>
          </a:bodyPr>
          <a:lstStyle/>
          <a:p>
            <a:r>
              <a:rPr lang="en-US" sz="4400" dirty="0">
                <a:solidFill>
                  <a:schemeClr val="tx1">
                    <a:lumMod val="75000"/>
                    <a:lumOff val="25000"/>
                  </a:schemeClr>
                </a:solidFill>
              </a:rPr>
              <a:t>Take it slowly at first</a:t>
            </a:r>
          </a:p>
        </p:txBody>
      </p:sp>
    </p:spTree>
    <p:extLst>
      <p:ext uri="{BB962C8B-B14F-4D97-AF65-F5344CB8AC3E}">
        <p14:creationId xmlns:p14="http://schemas.microsoft.com/office/powerpoint/2010/main" val="15863812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R="0" rtl="0"/>
            <a:r>
              <a:rPr lang="en-US" i="0" u="none" strike="noStrike" baseline="0" dirty="0"/>
              <a:t>Your turn to work:</a:t>
            </a:r>
          </a:p>
        </p:txBody>
      </p:sp>
      <p:sp>
        <p:nvSpPr>
          <p:cNvPr id="3" name="Text Placeholder 2"/>
          <p:cNvSpPr>
            <a:spLocks noGrp="1"/>
          </p:cNvSpPr>
          <p:nvPr>
            <p:ph type="body" idx="1"/>
          </p:nvPr>
        </p:nvSpPr>
        <p:spPr/>
        <p:txBody>
          <a:bodyPr>
            <a:normAutofit lnSpcReduction="10000"/>
          </a:bodyPr>
          <a:lstStyle/>
          <a:p>
            <a:r>
              <a:rPr lang="en-US" sz="3200" dirty="0">
                <a:solidFill>
                  <a:srgbClr val="030101"/>
                </a:solidFill>
              </a:rPr>
              <a:t>Recall a classroom you’ve been in as a student. Think about the teacher. What sort of an “atmosphere” did that teacher give off? Was it positive or negative? How did it help or hinder your learning?</a:t>
            </a:r>
          </a:p>
          <a:p>
            <a:r>
              <a:rPr lang="en-US" sz="3200" dirty="0">
                <a:solidFill>
                  <a:srgbClr val="030101"/>
                </a:solidFill>
              </a:rPr>
              <a:t>Share your experience with a partner.</a:t>
            </a:r>
          </a:p>
        </p:txBody>
      </p:sp>
    </p:spTree>
    <p:extLst>
      <p:ext uri="{BB962C8B-B14F-4D97-AF65-F5344CB8AC3E}">
        <p14:creationId xmlns:p14="http://schemas.microsoft.com/office/powerpoint/2010/main" val="131595126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person&#10;&#10;Description automatically generated">
            <a:extLst>
              <a:ext uri="{FF2B5EF4-FFF2-40B4-BE49-F238E27FC236}">
                <a16:creationId xmlns:a16="http://schemas.microsoft.com/office/drawing/2014/main" id="{1733CB5F-3FD7-4AF3-9E42-57FC40AFEBE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905624"/>
          </a:xfrm>
          <a:prstGeom prst="rect">
            <a:avLst/>
          </a:prstGeom>
        </p:spPr>
      </p:pic>
    </p:spTree>
    <p:extLst>
      <p:ext uri="{BB962C8B-B14F-4D97-AF65-F5344CB8AC3E}">
        <p14:creationId xmlns:p14="http://schemas.microsoft.com/office/powerpoint/2010/main" val="91731229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R="0" rtl="0"/>
            <a:r>
              <a:rPr lang="en-US" i="0" u="none" strike="noStrike" baseline="0" dirty="0"/>
              <a:t>Atmosphere</a:t>
            </a:r>
          </a:p>
        </p:txBody>
      </p:sp>
      <p:sp>
        <p:nvSpPr>
          <p:cNvPr id="3" name="Text Placeholder 2"/>
          <p:cNvSpPr>
            <a:spLocks noGrp="1"/>
          </p:cNvSpPr>
          <p:nvPr>
            <p:ph type="body" idx="1"/>
          </p:nvPr>
        </p:nvSpPr>
        <p:spPr/>
        <p:txBody>
          <a:bodyPr>
            <a:normAutofit/>
          </a:bodyPr>
          <a:lstStyle/>
          <a:p>
            <a:pPr marL="68580" indent="0">
              <a:buNone/>
            </a:pPr>
            <a:r>
              <a:rPr lang="en-US" sz="2800" dirty="0">
                <a:solidFill>
                  <a:schemeClr val="tx1"/>
                </a:solidFill>
              </a:rPr>
              <a:t>“..  . we seem to have a blind spot for our own personal psychological atmosphere, though not for the other’s, albeit seen through our own filters.”</a:t>
            </a:r>
          </a:p>
          <a:p>
            <a:pPr marL="68580" indent="0">
              <a:buNone/>
            </a:pPr>
            <a:r>
              <a:rPr lang="en-US" sz="2800" dirty="0"/>
              <a:t>—Underhill in Arnold &amp; Murphy, 2015</a:t>
            </a:r>
          </a:p>
        </p:txBody>
      </p:sp>
    </p:spTree>
    <p:extLst>
      <p:ext uri="{BB962C8B-B14F-4D97-AF65-F5344CB8AC3E}">
        <p14:creationId xmlns:p14="http://schemas.microsoft.com/office/powerpoint/2010/main" val="134364909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marR="0" rtl="0"/>
            <a:r>
              <a:rPr lang="en-US" dirty="0"/>
              <a:t>Class observations and performance appraisal</a:t>
            </a:r>
            <a:endParaRPr lang="en-US" i="0" u="none" strike="noStrike" baseline="0" dirty="0"/>
          </a:p>
        </p:txBody>
      </p:sp>
      <p:sp>
        <p:nvSpPr>
          <p:cNvPr id="3" name="Text Placeholder 2"/>
          <p:cNvSpPr>
            <a:spLocks noGrp="1"/>
          </p:cNvSpPr>
          <p:nvPr>
            <p:ph type="body" idx="1"/>
          </p:nvPr>
        </p:nvSpPr>
        <p:spPr/>
        <p:txBody>
          <a:bodyPr/>
          <a:lstStyle/>
          <a:p>
            <a:pPr marL="68580" indent="0">
              <a:buNone/>
            </a:pPr>
            <a:r>
              <a:rPr lang="en-US" sz="3200" dirty="0">
                <a:solidFill>
                  <a:schemeClr val="tx1"/>
                </a:solidFill>
              </a:rPr>
              <a:t>What is on the class observation checklist ?</a:t>
            </a:r>
          </a:p>
        </p:txBody>
      </p:sp>
    </p:spTree>
    <p:extLst>
      <p:ext uri="{BB962C8B-B14F-4D97-AF65-F5344CB8AC3E}">
        <p14:creationId xmlns:p14="http://schemas.microsoft.com/office/powerpoint/2010/main" val="334144686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marR="0" rtl="0"/>
            <a:r>
              <a:rPr lang="en-US" i="0" u="none" strike="noStrike" baseline="0" dirty="0"/>
              <a:t>Language study as a human experience</a:t>
            </a:r>
          </a:p>
        </p:txBody>
      </p:sp>
      <p:sp>
        <p:nvSpPr>
          <p:cNvPr id="3" name="Text Placeholder 2"/>
          <p:cNvSpPr>
            <a:spLocks noGrp="1"/>
          </p:cNvSpPr>
          <p:nvPr>
            <p:ph type="body" idx="1"/>
          </p:nvPr>
        </p:nvSpPr>
        <p:spPr/>
        <p:txBody>
          <a:bodyPr>
            <a:normAutofit/>
          </a:bodyPr>
          <a:lstStyle/>
          <a:p>
            <a:pPr marL="68580" marR="0" lvl="0" indent="0" rtl="0">
              <a:buNone/>
            </a:pPr>
            <a:r>
              <a:rPr lang="en-US" sz="3200" i="0" u="none" strike="noStrike" baseline="0" dirty="0">
                <a:solidFill>
                  <a:schemeClr val="tx1"/>
                </a:solidFill>
              </a:rPr>
              <a:t>“Language study is inevitably a total human experience; writers and teachers ought therefore to act as though it is.”  </a:t>
            </a:r>
            <a:r>
              <a:rPr lang="en-US" sz="3200" b="0" i="0" u="none" strike="noStrike" baseline="0" dirty="0"/>
              <a:t>—Stevick, 1971</a:t>
            </a:r>
          </a:p>
        </p:txBody>
      </p:sp>
    </p:spTree>
    <p:extLst>
      <p:ext uri="{BB962C8B-B14F-4D97-AF65-F5344CB8AC3E}">
        <p14:creationId xmlns:p14="http://schemas.microsoft.com/office/powerpoint/2010/main" val="39458118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R="0" rtl="0"/>
            <a:r>
              <a:rPr lang="en-US" i="0" u="none" strike="noStrike" baseline="0" dirty="0"/>
              <a:t>Sending unconscious messages</a:t>
            </a:r>
          </a:p>
        </p:txBody>
      </p:sp>
      <p:sp>
        <p:nvSpPr>
          <p:cNvPr id="3" name="Text Placeholder 2"/>
          <p:cNvSpPr>
            <a:spLocks noGrp="1"/>
          </p:cNvSpPr>
          <p:nvPr>
            <p:ph type="body" idx="1"/>
          </p:nvPr>
        </p:nvSpPr>
        <p:spPr/>
        <p:txBody>
          <a:bodyPr>
            <a:normAutofit/>
          </a:bodyPr>
          <a:lstStyle/>
          <a:p>
            <a:pPr marL="68580" marR="0" lvl="0" indent="0" rtl="0">
              <a:buNone/>
            </a:pPr>
            <a:r>
              <a:rPr lang="en-US" sz="2800" i="0" u="none" strike="noStrike" baseline="0" dirty="0">
                <a:solidFill>
                  <a:schemeClr val="tx1"/>
                </a:solidFill>
              </a:rPr>
              <a:t>“. . . I believe that the most important teaching we do is that which is often called modeling—the unconscious messages we send merely by acting the way we act</a:t>
            </a:r>
            <a:r>
              <a:rPr lang="en-US" sz="2800" b="0" i="0" u="none" strike="noStrike" baseline="0" dirty="0">
                <a:solidFill>
                  <a:schemeClr val="tx1"/>
                </a:solidFill>
              </a:rPr>
              <a:t>.”</a:t>
            </a:r>
          </a:p>
          <a:p>
            <a:pPr marL="68580" marR="0" lvl="0" indent="0" rtl="0">
              <a:buNone/>
            </a:pPr>
            <a:r>
              <a:rPr lang="en-US" sz="2800" b="0" i="0" u="none" strike="noStrike" baseline="0" dirty="0"/>
              <a:t>– Clarke, 2003</a:t>
            </a:r>
          </a:p>
        </p:txBody>
      </p:sp>
    </p:spTree>
    <p:extLst>
      <p:ext uri="{BB962C8B-B14F-4D97-AF65-F5344CB8AC3E}">
        <p14:creationId xmlns:p14="http://schemas.microsoft.com/office/powerpoint/2010/main" val="193574754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TextBox 2"/>
          <p:cNvSpPr txBox="1"/>
          <p:nvPr/>
        </p:nvSpPr>
        <p:spPr>
          <a:xfrm>
            <a:off x="609600" y="1066800"/>
            <a:ext cx="2068195" cy="1200329"/>
          </a:xfrm>
          <a:prstGeom prst="rect">
            <a:avLst/>
          </a:prstGeom>
          <a:noFill/>
        </p:spPr>
        <p:txBody>
          <a:bodyPr wrap="none" rtlCol="0">
            <a:spAutoFit/>
          </a:bodyPr>
          <a:lstStyle/>
          <a:p>
            <a:r>
              <a:rPr lang="en-US" sz="3600" b="1" dirty="0">
                <a:solidFill>
                  <a:schemeClr val="bg1"/>
                </a:solidFill>
              </a:rPr>
              <a:t>Looking </a:t>
            </a:r>
          </a:p>
          <a:p>
            <a:r>
              <a:rPr lang="en-US" sz="3600" b="1" dirty="0">
                <a:solidFill>
                  <a:schemeClr val="bg1"/>
                </a:solidFill>
              </a:rPr>
              <a:t>inward</a:t>
            </a:r>
          </a:p>
        </p:txBody>
      </p:sp>
    </p:spTree>
    <p:extLst>
      <p:ext uri="{BB962C8B-B14F-4D97-AF65-F5344CB8AC3E}">
        <p14:creationId xmlns:p14="http://schemas.microsoft.com/office/powerpoint/2010/main" val="145485446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59628" y="701003"/>
            <a:ext cx="7024744" cy="648736"/>
          </a:xfrm>
        </p:spPr>
        <p:txBody>
          <a:bodyPr>
            <a:noAutofit/>
          </a:bodyPr>
          <a:lstStyle/>
          <a:p>
            <a:pPr marR="0" rtl="0"/>
            <a:r>
              <a:rPr lang="en-US" b="1" i="0" u="none" strike="noStrike" baseline="0" dirty="0"/>
              <a:t>Who is the self that teaches?</a:t>
            </a:r>
          </a:p>
        </p:txBody>
      </p:sp>
      <p:sp>
        <p:nvSpPr>
          <p:cNvPr id="3" name="Text Placeholder 2"/>
          <p:cNvSpPr>
            <a:spLocks noGrp="1"/>
          </p:cNvSpPr>
          <p:nvPr>
            <p:ph type="body" idx="1"/>
          </p:nvPr>
        </p:nvSpPr>
        <p:spPr>
          <a:xfrm>
            <a:off x="609600" y="1312785"/>
            <a:ext cx="7924800" cy="5164215"/>
          </a:xfrm>
        </p:spPr>
        <p:txBody>
          <a:bodyPr>
            <a:noAutofit/>
          </a:bodyPr>
          <a:lstStyle/>
          <a:p>
            <a:pPr marR="0" lvl="0" rtl="0"/>
            <a:r>
              <a:rPr lang="en-US" i="0" u="none" strike="noStrike" baseline="0" dirty="0">
                <a:solidFill>
                  <a:schemeClr val="tx1"/>
                </a:solidFill>
              </a:rPr>
              <a:t>The question we most commonly ask is the “what” question – what subjects shall we teach?</a:t>
            </a:r>
          </a:p>
          <a:p>
            <a:pPr marR="0" lvl="0" rtl="0"/>
            <a:r>
              <a:rPr lang="en-US" i="0" u="none" strike="noStrike" baseline="0" dirty="0">
                <a:solidFill>
                  <a:schemeClr val="tx1"/>
                </a:solidFill>
              </a:rPr>
              <a:t>When the conversation goes a bit deeper, we ask the “how” question – what methods and techniques are required to teach well?</a:t>
            </a:r>
          </a:p>
          <a:p>
            <a:pPr marR="0" lvl="0" rtl="0"/>
            <a:r>
              <a:rPr lang="en-US" i="0" u="none" strike="noStrike" baseline="0" dirty="0">
                <a:solidFill>
                  <a:schemeClr val="tx1"/>
                </a:solidFill>
              </a:rPr>
              <a:t>Occasionally, when it goes deeper still, we ask the “why” question – for what purpose and to what ends do we teach?</a:t>
            </a:r>
          </a:p>
          <a:p>
            <a:pPr marR="0" lvl="0" rtl="0"/>
            <a:r>
              <a:rPr lang="en-US" i="0" u="none" strike="noStrike" baseline="0" dirty="0">
                <a:solidFill>
                  <a:schemeClr val="tx1"/>
                </a:solidFill>
              </a:rPr>
              <a:t>But seldom, if ever, do we ask the “who” question – who is the self that teaches?  How does the quality of my selfhood form – or deform – the way I relate to my students, my subject, my colleagues, my world?  </a:t>
            </a:r>
          </a:p>
          <a:p>
            <a:pPr marL="1828800" marR="0" lvl="1" indent="0" rtl="0">
              <a:buNone/>
            </a:pPr>
            <a:r>
              <a:rPr lang="en-US" sz="2400" i="0" u="none" strike="noStrike" baseline="0" dirty="0">
                <a:latin typeface="Calibri"/>
              </a:rPr>
              <a:t>     —Palmer 1997</a:t>
            </a:r>
          </a:p>
        </p:txBody>
      </p:sp>
      <p:sp>
        <p:nvSpPr>
          <p:cNvPr id="4" name="TextBox 3">
            <a:extLst>
              <a:ext uri="{FF2B5EF4-FFF2-40B4-BE49-F238E27FC236}">
                <a16:creationId xmlns:a16="http://schemas.microsoft.com/office/drawing/2014/main" id="{3217AB2D-85D4-4486-ADA9-D89FE5B6274B}"/>
              </a:ext>
            </a:extLst>
          </p:cNvPr>
          <p:cNvSpPr txBox="1"/>
          <p:nvPr/>
        </p:nvSpPr>
        <p:spPr>
          <a:xfrm>
            <a:off x="602428" y="6012287"/>
            <a:ext cx="914400" cy="461665"/>
          </a:xfrm>
          <a:prstGeom prst="rect">
            <a:avLst/>
          </a:prstGeom>
          <a:noFill/>
        </p:spPr>
        <p:txBody>
          <a:bodyPr wrap="square" rtlCol="0">
            <a:spAutoFit/>
          </a:bodyPr>
          <a:lstStyle/>
          <a:p>
            <a:r>
              <a:rPr lang="en-US" sz="2400" b="1" dirty="0">
                <a:solidFill>
                  <a:schemeClr val="tx2">
                    <a:lumMod val="60000"/>
                    <a:lumOff val="40000"/>
                  </a:schemeClr>
                </a:solidFill>
              </a:rPr>
              <a:t>*4</a:t>
            </a:r>
          </a:p>
        </p:txBody>
      </p:sp>
    </p:spTree>
    <p:extLst>
      <p:ext uri="{BB962C8B-B14F-4D97-AF65-F5344CB8AC3E}">
        <p14:creationId xmlns:p14="http://schemas.microsoft.com/office/powerpoint/2010/main" val="3241714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C:\Users\Joe\Documents\01 BUSINESS\05 CONFERENCE PRESENTATIONS\01 CoTESOL November 2016\IMAGES\spill_imperfection_clip_art_op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3813"/>
            <a:ext cx="9144000" cy="6905626"/>
          </a:xfrm>
          <a:prstGeom prst="rect">
            <a:avLst/>
          </a:prstGeom>
          <a:noFill/>
          <a:extLst>
            <a:ext uri="{909E8E84-426E-40dd-AFC4-6F175D3DCCD1}">
              <a14:hiddenFill xmlns="" xmlns:a14="http://schemas.microsoft.com/office/drawing/2010/main">
                <a:solidFill>
                  <a:srgbClr val="FFFFFF"/>
                </a:solidFill>
              </a14:hiddenFill>
            </a:ext>
          </a:extLst>
        </p:spPr>
      </p:pic>
      <p:sp>
        <p:nvSpPr>
          <p:cNvPr id="2" name="TextBox 1"/>
          <p:cNvSpPr txBox="1"/>
          <p:nvPr/>
        </p:nvSpPr>
        <p:spPr>
          <a:xfrm>
            <a:off x="1533788" y="1804124"/>
            <a:ext cx="1741246" cy="1200329"/>
          </a:xfrm>
          <a:prstGeom prst="rect">
            <a:avLst/>
          </a:prstGeom>
          <a:noFill/>
        </p:spPr>
        <p:txBody>
          <a:bodyPr wrap="none" rtlCol="0">
            <a:spAutoFit/>
          </a:bodyPr>
          <a:lstStyle/>
          <a:p>
            <a:r>
              <a:rPr lang="en-US" sz="3600" b="1" dirty="0">
                <a:solidFill>
                  <a:srgbClr val="FF0000"/>
                </a:solidFill>
              </a:rPr>
              <a:t>Truthful</a:t>
            </a:r>
          </a:p>
          <a:p>
            <a:r>
              <a:rPr lang="en-US" sz="3600" b="1" dirty="0">
                <a:solidFill>
                  <a:srgbClr val="FF0000"/>
                </a:solidFill>
              </a:rPr>
              <a:t>Tuesday</a:t>
            </a:r>
          </a:p>
        </p:txBody>
      </p:sp>
    </p:spTree>
    <p:extLst>
      <p:ext uri="{BB962C8B-B14F-4D97-AF65-F5344CB8AC3E}">
        <p14:creationId xmlns:p14="http://schemas.microsoft.com/office/powerpoint/2010/main" val="28314861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R="0" rtl="0"/>
            <a:r>
              <a:rPr lang="en-US" i="0" u="none" strike="noStrike" baseline="0" dirty="0"/>
              <a:t>On being screwed up</a:t>
            </a:r>
          </a:p>
        </p:txBody>
      </p:sp>
      <p:sp>
        <p:nvSpPr>
          <p:cNvPr id="3" name="Text Placeholder 2"/>
          <p:cNvSpPr>
            <a:spLocks noGrp="1"/>
          </p:cNvSpPr>
          <p:nvPr>
            <p:ph type="body" idx="1"/>
          </p:nvPr>
        </p:nvSpPr>
        <p:spPr/>
        <p:txBody>
          <a:bodyPr/>
          <a:lstStyle/>
          <a:p>
            <a:pPr marL="68580" marR="0" lvl="0" indent="0" rtl="0">
              <a:buNone/>
            </a:pPr>
            <a:r>
              <a:rPr lang="en-US" i="0" u="none" strike="noStrike" baseline="0" dirty="0">
                <a:solidFill>
                  <a:schemeClr val="tx1"/>
                </a:solidFill>
              </a:rPr>
              <a:t>“Everyone is screwed up, broken, clingy, and scared, even the people who seem to have it more or less together. They are much more like you than you would believe. So try not to compare your insides to their outsides.” </a:t>
            </a:r>
            <a:r>
              <a:rPr lang="en-US" b="0" i="0" u="none" strike="noStrike" baseline="0" dirty="0"/>
              <a:t>— Anne Lamott, 2015</a:t>
            </a:r>
            <a:endParaRPr lang="en-US" b="1" i="0" u="none" strike="noStrike" baseline="0" dirty="0"/>
          </a:p>
        </p:txBody>
      </p:sp>
    </p:spTree>
    <p:extLst>
      <p:ext uri="{BB962C8B-B14F-4D97-AF65-F5344CB8AC3E}">
        <p14:creationId xmlns:p14="http://schemas.microsoft.com/office/powerpoint/2010/main" val="33588147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Joe\Documents\01 BUSINESS\05 CONFERENCE PRESENTATIONS\01 CoTESOL November 2016\Joanna_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 xmlns:a14="http://schemas.microsoft.com/office/drawing/2010/main">
                <a:solidFill>
                  <a:srgbClr val="FFFFFF"/>
                </a:solidFill>
              </a14:hiddenFill>
            </a:ext>
          </a:extLst>
        </p:spPr>
      </p:pic>
      <p:sp>
        <p:nvSpPr>
          <p:cNvPr id="2" name="TextBox 1"/>
          <p:cNvSpPr txBox="1"/>
          <p:nvPr/>
        </p:nvSpPr>
        <p:spPr>
          <a:xfrm>
            <a:off x="76200" y="5562600"/>
            <a:ext cx="4039632" cy="1200329"/>
          </a:xfrm>
          <a:prstGeom prst="rect">
            <a:avLst/>
          </a:prstGeom>
          <a:noFill/>
        </p:spPr>
        <p:txBody>
          <a:bodyPr wrap="none" rtlCol="0">
            <a:spAutoFit/>
          </a:bodyPr>
          <a:lstStyle/>
          <a:p>
            <a:r>
              <a:rPr lang="en-US" sz="3600" b="1" dirty="0"/>
              <a:t>Adapt instruction to</a:t>
            </a:r>
          </a:p>
          <a:p>
            <a:r>
              <a:rPr lang="en-US" sz="3600" b="1" dirty="0"/>
              <a:t>student abilities</a:t>
            </a:r>
          </a:p>
        </p:txBody>
      </p:sp>
    </p:spTree>
    <p:extLst>
      <p:ext uri="{BB962C8B-B14F-4D97-AF65-F5344CB8AC3E}">
        <p14:creationId xmlns:p14="http://schemas.microsoft.com/office/powerpoint/2010/main" val="369416911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R="0" rtl="0"/>
            <a:r>
              <a:rPr lang="en-US" i="0" u="none" strike="noStrike" baseline="0" dirty="0"/>
              <a:t>Resistance to change</a:t>
            </a:r>
          </a:p>
        </p:txBody>
      </p:sp>
      <p:sp>
        <p:nvSpPr>
          <p:cNvPr id="3" name="Text Placeholder 2"/>
          <p:cNvSpPr>
            <a:spLocks noGrp="1"/>
          </p:cNvSpPr>
          <p:nvPr>
            <p:ph type="body" idx="1"/>
          </p:nvPr>
        </p:nvSpPr>
        <p:spPr/>
        <p:txBody>
          <a:bodyPr/>
          <a:lstStyle/>
          <a:p>
            <a:pPr marL="68580" indent="0">
              <a:buNone/>
            </a:pPr>
            <a:r>
              <a:rPr lang="en-US" dirty="0">
                <a:solidFill>
                  <a:schemeClr val="tx1"/>
                </a:solidFill>
              </a:rPr>
              <a:t>“Dedicated and hard-working teachers attend conference workshops and pursue advanced degrees in order to improve their teaching, but they avoid taking risks in their classrooms to try out new techniques, observe other teachers, or work with coaches to explore new ways of engaging students. “ </a:t>
            </a:r>
            <a:r>
              <a:rPr lang="en-US" dirty="0"/>
              <a:t>—Clarke in Arnold &amp; Murphy, 2015</a:t>
            </a:r>
          </a:p>
        </p:txBody>
      </p:sp>
    </p:spTree>
    <p:extLst>
      <p:ext uri="{BB962C8B-B14F-4D97-AF65-F5344CB8AC3E}">
        <p14:creationId xmlns:p14="http://schemas.microsoft.com/office/powerpoint/2010/main" val="185442338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people standing in front of a building&#10;&#10;Description automatically generated">
            <a:extLst>
              <a:ext uri="{FF2B5EF4-FFF2-40B4-BE49-F238E27FC236}">
                <a16:creationId xmlns:a16="http://schemas.microsoft.com/office/drawing/2014/main" id="{C0AE405A-A462-48DC-B3A8-23DC8E29489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TextBox 5">
            <a:extLst>
              <a:ext uri="{FF2B5EF4-FFF2-40B4-BE49-F238E27FC236}">
                <a16:creationId xmlns:a16="http://schemas.microsoft.com/office/drawing/2014/main" id="{D78A9907-A79A-4EC2-9EF6-6D7D4C755A0F}"/>
              </a:ext>
            </a:extLst>
          </p:cNvPr>
          <p:cNvSpPr txBox="1"/>
          <p:nvPr/>
        </p:nvSpPr>
        <p:spPr>
          <a:xfrm>
            <a:off x="4267200" y="533400"/>
            <a:ext cx="4724400" cy="2057400"/>
          </a:xfrm>
          <a:prstGeom prst="rect">
            <a:avLst/>
          </a:prstGeom>
          <a:noFill/>
        </p:spPr>
        <p:txBody>
          <a:bodyPr wrap="square" rtlCol="0">
            <a:spAutoFit/>
          </a:bodyPr>
          <a:lstStyle/>
          <a:p>
            <a:endParaRPr lang="en-US" dirty="0"/>
          </a:p>
        </p:txBody>
      </p:sp>
      <p:sp>
        <p:nvSpPr>
          <p:cNvPr id="7" name="TextBox 6">
            <a:extLst>
              <a:ext uri="{FF2B5EF4-FFF2-40B4-BE49-F238E27FC236}">
                <a16:creationId xmlns:a16="http://schemas.microsoft.com/office/drawing/2014/main" id="{A23EE90A-30E2-4ED6-B31C-0266514C5E6D}"/>
              </a:ext>
            </a:extLst>
          </p:cNvPr>
          <p:cNvSpPr txBox="1"/>
          <p:nvPr/>
        </p:nvSpPr>
        <p:spPr>
          <a:xfrm>
            <a:off x="4267200" y="282476"/>
            <a:ext cx="4533900" cy="2308324"/>
          </a:xfrm>
          <a:prstGeom prst="rect">
            <a:avLst/>
          </a:prstGeom>
          <a:noFill/>
        </p:spPr>
        <p:txBody>
          <a:bodyPr wrap="square" rtlCol="0">
            <a:spAutoFit/>
          </a:bodyPr>
          <a:lstStyle/>
          <a:p>
            <a:pPr algn="r"/>
            <a:r>
              <a:rPr lang="en-US" sz="3600" dirty="0"/>
              <a:t>What is a part of your own teaching or inner life that you would like to work on?</a:t>
            </a:r>
          </a:p>
        </p:txBody>
      </p:sp>
    </p:spTree>
    <p:extLst>
      <p:ext uri="{BB962C8B-B14F-4D97-AF65-F5344CB8AC3E}">
        <p14:creationId xmlns:p14="http://schemas.microsoft.com/office/powerpoint/2010/main" val="128279637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person&#10;&#10;Description automatically generated">
            <a:extLst>
              <a:ext uri="{FF2B5EF4-FFF2-40B4-BE49-F238E27FC236}">
                <a16:creationId xmlns:a16="http://schemas.microsoft.com/office/drawing/2014/main" id="{1733CB5F-3FD7-4AF3-9E42-57FC40AFEBE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905624"/>
          </a:xfrm>
          <a:prstGeom prst="rect">
            <a:avLst/>
          </a:prstGeom>
        </p:spPr>
      </p:pic>
    </p:spTree>
    <p:extLst>
      <p:ext uri="{BB962C8B-B14F-4D97-AF65-F5344CB8AC3E}">
        <p14:creationId xmlns:p14="http://schemas.microsoft.com/office/powerpoint/2010/main" val="14363286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marR="0" rtl="0"/>
            <a:r>
              <a:rPr lang="en-US" i="0" u="none" strike="noStrike" baseline="0" dirty="0"/>
              <a:t>Complex problems and simple answers</a:t>
            </a:r>
          </a:p>
        </p:txBody>
      </p:sp>
      <p:sp>
        <p:nvSpPr>
          <p:cNvPr id="3" name="Text Placeholder 2"/>
          <p:cNvSpPr>
            <a:spLocks noGrp="1"/>
          </p:cNvSpPr>
          <p:nvPr>
            <p:ph type="body" idx="1"/>
          </p:nvPr>
        </p:nvSpPr>
        <p:spPr/>
        <p:txBody>
          <a:bodyPr>
            <a:normAutofit/>
          </a:bodyPr>
          <a:lstStyle/>
          <a:p>
            <a:pPr marL="68580" marR="0" lvl="0" indent="0" rtl="0">
              <a:buNone/>
            </a:pPr>
            <a:r>
              <a:rPr lang="en-US" sz="3200" i="0" u="none" strike="noStrike" baseline="0" dirty="0">
                <a:solidFill>
                  <a:schemeClr val="tx1"/>
                </a:solidFill>
              </a:rPr>
              <a:t>“For every complex question there is usually a simple answer</a:t>
            </a:r>
          </a:p>
          <a:p>
            <a:pPr marL="68580" marR="0" lvl="0" indent="0" rtl="0">
              <a:buNone/>
            </a:pPr>
            <a:r>
              <a:rPr lang="en-US" sz="3200" i="0" u="none" strike="noStrike" baseline="0" dirty="0">
                <a:solidFill>
                  <a:schemeClr val="tx1"/>
                </a:solidFill>
              </a:rPr>
              <a:t>—and it’s usually wrong.”  </a:t>
            </a:r>
            <a:r>
              <a:rPr lang="en-US" sz="3200" i="0" u="none" strike="noStrike" baseline="0" dirty="0"/>
              <a:t>—</a:t>
            </a:r>
            <a:r>
              <a:rPr lang="en-US" sz="3200" b="0" i="0" u="none" strike="noStrike" baseline="0" dirty="0"/>
              <a:t>H.L. Mencken</a:t>
            </a:r>
            <a:endParaRPr lang="en-US" sz="3200" b="1" i="0" u="none" strike="noStrike" baseline="0" dirty="0"/>
          </a:p>
        </p:txBody>
      </p:sp>
    </p:spTree>
    <p:extLst>
      <p:ext uri="{BB962C8B-B14F-4D97-AF65-F5344CB8AC3E}">
        <p14:creationId xmlns:p14="http://schemas.microsoft.com/office/powerpoint/2010/main" val="374215990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59628" y="2286000"/>
            <a:ext cx="7024744" cy="1143000"/>
          </a:xfrm>
        </p:spPr>
        <p:txBody>
          <a:bodyPr>
            <a:normAutofit fontScale="90000"/>
          </a:bodyPr>
          <a:lstStyle/>
          <a:p>
            <a:pPr marR="0" rtl="0"/>
            <a:r>
              <a:rPr lang="en-US" dirty="0"/>
              <a:t>Are your focusing more on the problem or on the solution?</a:t>
            </a:r>
            <a:endParaRPr lang="en-US" i="0" u="none" strike="noStrike" baseline="0" dirty="0"/>
          </a:p>
        </p:txBody>
      </p:sp>
    </p:spTree>
    <p:extLst>
      <p:ext uri="{BB962C8B-B14F-4D97-AF65-F5344CB8AC3E}">
        <p14:creationId xmlns:p14="http://schemas.microsoft.com/office/powerpoint/2010/main" val="284406624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3490" y="1447800"/>
            <a:ext cx="6652710" cy="722864"/>
          </a:xfrm>
        </p:spPr>
        <p:txBody>
          <a:bodyPr>
            <a:noAutofit/>
          </a:bodyPr>
          <a:lstStyle/>
          <a:p>
            <a:pPr lvl="1" algn="l" rtl="0">
              <a:spcBef>
                <a:spcPct val="0"/>
              </a:spcBef>
            </a:pPr>
            <a:r>
              <a:rPr lang="en-US" sz="4000" kern="1200" dirty="0">
                <a:solidFill>
                  <a:schemeClr val="accent1"/>
                </a:solidFill>
                <a:latin typeface="Calibri" panose="020F0502020204030204" pitchFamily="34" charset="0"/>
                <a:ea typeface="+mj-ea"/>
                <a:cs typeface="+mj-cs"/>
              </a:rPr>
              <a:t>Solution focused questions</a:t>
            </a:r>
          </a:p>
        </p:txBody>
      </p:sp>
      <p:sp>
        <p:nvSpPr>
          <p:cNvPr id="3" name="Text Placeholder 2"/>
          <p:cNvSpPr>
            <a:spLocks noGrp="1"/>
          </p:cNvSpPr>
          <p:nvPr>
            <p:ph type="body" idx="1"/>
          </p:nvPr>
        </p:nvSpPr>
        <p:spPr/>
        <p:txBody>
          <a:bodyPr>
            <a:normAutofit fontScale="77500" lnSpcReduction="20000"/>
          </a:bodyPr>
          <a:lstStyle/>
          <a:p>
            <a:pPr marL="68580" lvl="0" indent="0">
              <a:buNone/>
            </a:pPr>
            <a:r>
              <a:rPr lang="en-US" sz="3500" dirty="0">
                <a:solidFill>
                  <a:schemeClr val="tx1"/>
                </a:solidFill>
              </a:rPr>
              <a:t>1) What are your best hopes?</a:t>
            </a:r>
          </a:p>
          <a:p>
            <a:pPr marL="68580" lvl="0" indent="0">
              <a:buNone/>
            </a:pPr>
            <a:r>
              <a:rPr lang="en-US" sz="3500" dirty="0">
                <a:solidFill>
                  <a:schemeClr val="tx1"/>
                </a:solidFill>
              </a:rPr>
              <a:t>2) What difference would that make?</a:t>
            </a:r>
          </a:p>
          <a:p>
            <a:pPr marL="68580" lvl="0" indent="0">
              <a:buNone/>
            </a:pPr>
            <a:r>
              <a:rPr lang="en-US" sz="3500" dirty="0">
                <a:solidFill>
                  <a:schemeClr val="tx1"/>
                </a:solidFill>
              </a:rPr>
              <a:t>3) What is already working in the right direction?</a:t>
            </a:r>
          </a:p>
          <a:p>
            <a:pPr marL="68580" lvl="0" indent="0">
              <a:buNone/>
            </a:pPr>
            <a:r>
              <a:rPr lang="en-US" sz="3500" dirty="0">
                <a:solidFill>
                  <a:schemeClr val="tx1"/>
                </a:solidFill>
              </a:rPr>
              <a:t>4) What would be the next sign of progress? What would the next step be?</a:t>
            </a:r>
          </a:p>
          <a:p>
            <a:pPr marL="68580" lvl="0" indent="0">
              <a:buNone/>
            </a:pPr>
            <a:endParaRPr lang="en-US" sz="3500" dirty="0">
              <a:solidFill>
                <a:schemeClr val="tx1"/>
              </a:solidFill>
            </a:endParaRPr>
          </a:p>
          <a:p>
            <a:pPr marL="365760" lvl="1" indent="0">
              <a:buNone/>
            </a:pPr>
            <a:r>
              <a:rPr lang="en-US" sz="3000" dirty="0">
                <a:latin typeface="Calibri"/>
              </a:rPr>
              <a:t>     Fredrike Bannink: </a:t>
            </a:r>
            <a:r>
              <a:rPr lang="en-US" sz="3000" i="1" dirty="0">
                <a:latin typeface="Calibri"/>
              </a:rPr>
              <a:t>1001 Solution-focused questions</a:t>
            </a:r>
          </a:p>
          <a:p>
            <a:endParaRPr lang="en-US" dirty="0"/>
          </a:p>
        </p:txBody>
      </p:sp>
    </p:spTree>
    <p:extLst>
      <p:ext uri="{BB962C8B-B14F-4D97-AF65-F5344CB8AC3E}">
        <p14:creationId xmlns:p14="http://schemas.microsoft.com/office/powerpoint/2010/main" val="55034434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516862"/>
            <a:ext cx="7315200" cy="702338"/>
          </a:xfrm>
        </p:spPr>
        <p:txBody>
          <a:bodyPr>
            <a:normAutofit fontScale="90000"/>
          </a:bodyPr>
          <a:lstStyle/>
          <a:p>
            <a:pPr marR="0" rtl="0"/>
            <a:r>
              <a:rPr lang="en-US" i="0" u="none" strike="noStrike" baseline="0" dirty="0"/>
              <a:t>Problem focused vs. solution-focused</a:t>
            </a:r>
          </a:p>
        </p:txBody>
      </p:sp>
      <p:graphicFrame>
        <p:nvGraphicFramePr>
          <p:cNvPr id="4" name="Table 3"/>
          <p:cNvGraphicFramePr>
            <a:graphicFrameLocks noGrp="1"/>
          </p:cNvGraphicFramePr>
          <p:nvPr>
            <p:extLst>
              <p:ext uri="{D42A27DB-BD31-4B8C-83A1-F6EECF244321}">
                <p14:modId xmlns:p14="http://schemas.microsoft.com/office/powerpoint/2010/main" val="880424312"/>
              </p:ext>
            </p:extLst>
          </p:nvPr>
        </p:nvGraphicFramePr>
        <p:xfrm>
          <a:off x="685800" y="1447800"/>
          <a:ext cx="7924800" cy="4572000"/>
        </p:xfrm>
        <a:graphic>
          <a:graphicData uri="http://schemas.openxmlformats.org/drawingml/2006/table">
            <a:tbl>
              <a:tblPr firstRow="1" firstCol="1" bandRow="1"/>
              <a:tblGrid>
                <a:gridCol w="3962400">
                  <a:extLst>
                    <a:ext uri="{9D8B030D-6E8A-4147-A177-3AD203B41FA5}">
                      <a16:colId xmlns:a16="http://schemas.microsoft.com/office/drawing/2014/main" val="20000"/>
                    </a:ext>
                  </a:extLst>
                </a:gridCol>
                <a:gridCol w="3962400">
                  <a:extLst>
                    <a:ext uri="{9D8B030D-6E8A-4147-A177-3AD203B41FA5}">
                      <a16:colId xmlns:a16="http://schemas.microsoft.com/office/drawing/2014/main" val="20001"/>
                    </a:ext>
                  </a:extLst>
                </a:gridCol>
              </a:tblGrid>
              <a:tr h="648029">
                <a:tc>
                  <a:txBody>
                    <a:bodyPr/>
                    <a:lstStyle/>
                    <a:p>
                      <a:pPr marL="0" marR="0">
                        <a:spcBef>
                          <a:spcPts val="0"/>
                        </a:spcBef>
                        <a:spcAft>
                          <a:spcPts val="0"/>
                        </a:spcAft>
                      </a:pPr>
                      <a:r>
                        <a:rPr lang="en-US" sz="2400" b="1" dirty="0">
                          <a:effectLst/>
                          <a:latin typeface="Calibri"/>
                          <a:ea typeface="Times New Roman"/>
                          <a:cs typeface="Times New Roman"/>
                        </a:rPr>
                        <a:t>Problem-Focused</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2400" b="1" dirty="0">
                          <a:effectLst/>
                          <a:latin typeface="Calibri"/>
                          <a:ea typeface="Times New Roman"/>
                          <a:cs typeface="Times New Roman"/>
                        </a:rPr>
                        <a:t>Solution-Focused</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648029">
                <a:tc>
                  <a:txBody>
                    <a:bodyPr/>
                    <a:lstStyle/>
                    <a:p>
                      <a:pPr marL="0" marR="0">
                        <a:spcBef>
                          <a:spcPts val="0"/>
                        </a:spcBef>
                        <a:spcAft>
                          <a:spcPts val="0"/>
                        </a:spcAft>
                      </a:pPr>
                      <a:r>
                        <a:rPr lang="en-US" sz="2400" b="0" dirty="0">
                          <a:effectLst/>
                          <a:latin typeface="Calibri"/>
                          <a:ea typeface="Times New Roman"/>
                          <a:cs typeface="Times New Roman"/>
                        </a:rPr>
                        <a:t>Looking for faults is important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2400" b="0" dirty="0">
                          <a:effectLst/>
                          <a:latin typeface="Calibri"/>
                          <a:ea typeface="Times New Roman"/>
                          <a:cs typeface="Times New Roman"/>
                        </a:rPr>
                        <a:t>Designing solutions is important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648029">
                <a:tc>
                  <a:txBody>
                    <a:bodyPr/>
                    <a:lstStyle/>
                    <a:p>
                      <a:pPr marL="0" marR="0">
                        <a:spcBef>
                          <a:spcPts val="0"/>
                        </a:spcBef>
                        <a:spcAft>
                          <a:spcPts val="0"/>
                        </a:spcAft>
                      </a:pPr>
                      <a:r>
                        <a:rPr lang="en-US" sz="2400" b="0" dirty="0">
                          <a:effectLst/>
                          <a:latin typeface="Calibri"/>
                          <a:ea typeface="Times New Roman"/>
                          <a:cs typeface="Times New Roman"/>
                        </a:rPr>
                        <a:t>The past is important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2400" b="0" dirty="0">
                          <a:effectLst/>
                          <a:latin typeface="Calibri"/>
                          <a:ea typeface="Times New Roman"/>
                          <a:cs typeface="Times New Roman"/>
                        </a:rPr>
                        <a:t>The future is important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648029">
                <a:tc>
                  <a:txBody>
                    <a:bodyPr/>
                    <a:lstStyle/>
                    <a:p>
                      <a:pPr marL="0" marR="0">
                        <a:spcBef>
                          <a:spcPts val="0"/>
                        </a:spcBef>
                        <a:spcAft>
                          <a:spcPts val="0"/>
                        </a:spcAft>
                      </a:pPr>
                      <a:r>
                        <a:rPr lang="en-US" sz="2400" b="0" dirty="0">
                          <a:effectLst/>
                          <a:latin typeface="Calibri"/>
                          <a:ea typeface="Times New Roman"/>
                          <a:cs typeface="Times New Roman"/>
                        </a:rPr>
                        <a:t>Big changes are needed</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2400" b="0" dirty="0">
                          <a:effectLst/>
                          <a:latin typeface="Calibri"/>
                          <a:ea typeface="Times New Roman"/>
                          <a:cs typeface="Times New Roman"/>
                        </a:rPr>
                        <a:t>A small change is often enough</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648029">
                <a:tc>
                  <a:txBody>
                    <a:bodyPr/>
                    <a:lstStyle/>
                    <a:p>
                      <a:pPr marL="0" marR="0">
                        <a:spcBef>
                          <a:spcPts val="0"/>
                        </a:spcBef>
                        <a:spcAft>
                          <a:spcPts val="0"/>
                        </a:spcAft>
                      </a:pPr>
                      <a:r>
                        <a:rPr lang="en-US" sz="2400" b="0" dirty="0">
                          <a:effectLst/>
                          <a:latin typeface="Calibri"/>
                          <a:ea typeface="Times New Roman"/>
                          <a:cs typeface="Times New Roman"/>
                        </a:rPr>
                        <a:t>Resources must be acquired</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2400" b="0" dirty="0">
                          <a:effectLst/>
                          <a:latin typeface="Calibri"/>
                          <a:ea typeface="Times New Roman"/>
                          <a:cs typeface="Times New Roman"/>
                        </a:rPr>
                        <a:t>Resources are already present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1164873">
                <a:tc>
                  <a:txBody>
                    <a:bodyPr/>
                    <a:lstStyle/>
                    <a:p>
                      <a:pPr marL="0" marR="0">
                        <a:spcBef>
                          <a:spcPts val="0"/>
                        </a:spcBef>
                        <a:spcAft>
                          <a:spcPts val="0"/>
                        </a:spcAft>
                      </a:pPr>
                      <a:r>
                        <a:rPr lang="en-US" sz="2400" b="0" dirty="0">
                          <a:effectLst/>
                          <a:latin typeface="Calibri"/>
                          <a:ea typeface="Times New Roman"/>
                          <a:cs typeface="Times New Roman"/>
                        </a:rPr>
                        <a:t>Insight into or understanding of the problem is a precondition</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2400" b="0" dirty="0">
                          <a:effectLst/>
                          <a:latin typeface="Calibri"/>
                          <a:ea typeface="Times New Roman"/>
                          <a:cs typeface="Times New Roman"/>
                        </a:rPr>
                        <a:t>Insight into or understanding of the problem comes with or after the change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sp>
        <p:nvSpPr>
          <p:cNvPr id="5" name="TextBox 4"/>
          <p:cNvSpPr txBox="1"/>
          <p:nvPr/>
        </p:nvSpPr>
        <p:spPr>
          <a:xfrm>
            <a:off x="6019800" y="6048345"/>
            <a:ext cx="1414170" cy="400110"/>
          </a:xfrm>
          <a:prstGeom prst="rect">
            <a:avLst/>
          </a:prstGeom>
          <a:noFill/>
        </p:spPr>
        <p:txBody>
          <a:bodyPr wrap="none" rtlCol="0">
            <a:spAutoFit/>
          </a:bodyPr>
          <a:lstStyle/>
          <a:p>
            <a:r>
              <a:rPr lang="en-US" sz="2000" dirty="0">
                <a:solidFill>
                  <a:prstClr val="black"/>
                </a:solidFill>
              </a:rPr>
              <a:t>—Bannink</a:t>
            </a:r>
          </a:p>
        </p:txBody>
      </p:sp>
    </p:spTree>
    <p:extLst>
      <p:ext uri="{BB962C8B-B14F-4D97-AF65-F5344CB8AC3E}">
        <p14:creationId xmlns:p14="http://schemas.microsoft.com/office/powerpoint/2010/main" val="309885434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C:\Users\Joe\Documents\01 BUSINESS\05 CONFERENCE PRESENTATIONS\01 CoTESOL November 2016\IMAGES\RMS_Olympic_by_Chris_Flickr_opt_credi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3814"/>
            <a:ext cx="9296400" cy="7020719"/>
          </a:xfrm>
          <a:prstGeom prst="rect">
            <a:avLst/>
          </a:prstGeom>
          <a:noFill/>
          <a:extLst>
            <a:ext uri="{909E8E84-426E-40dd-AFC4-6F175D3DCCD1}">
              <a14:hiddenFill xmlns="" xmlns:a14="http://schemas.microsoft.com/office/drawing/2010/main">
                <a:solidFill>
                  <a:srgbClr val="FFFFFF"/>
                </a:solidFill>
              </a14:hiddenFill>
            </a:ext>
          </a:extLst>
        </p:spPr>
      </p:pic>
      <p:sp>
        <p:nvSpPr>
          <p:cNvPr id="2" name="TextBox 1"/>
          <p:cNvSpPr txBox="1"/>
          <p:nvPr/>
        </p:nvSpPr>
        <p:spPr>
          <a:xfrm>
            <a:off x="1143000" y="4876800"/>
            <a:ext cx="4217758" cy="1200329"/>
          </a:xfrm>
          <a:prstGeom prst="rect">
            <a:avLst/>
          </a:prstGeom>
          <a:noFill/>
        </p:spPr>
        <p:txBody>
          <a:bodyPr wrap="none" rtlCol="0">
            <a:spAutoFit/>
          </a:bodyPr>
          <a:lstStyle/>
          <a:p>
            <a:r>
              <a:rPr lang="en-US" sz="3600" dirty="0">
                <a:solidFill>
                  <a:schemeClr val="bg1"/>
                </a:solidFill>
              </a:rPr>
              <a:t>A small change can</a:t>
            </a:r>
          </a:p>
          <a:p>
            <a:r>
              <a:rPr lang="en-US" sz="3600" dirty="0">
                <a:solidFill>
                  <a:schemeClr val="bg1"/>
                </a:solidFill>
              </a:rPr>
              <a:t>make a big difference</a:t>
            </a:r>
          </a:p>
        </p:txBody>
      </p:sp>
    </p:spTree>
    <p:extLst>
      <p:ext uri="{BB962C8B-B14F-4D97-AF65-F5344CB8AC3E}">
        <p14:creationId xmlns:p14="http://schemas.microsoft.com/office/powerpoint/2010/main" val="213521621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TextBox 2"/>
          <p:cNvSpPr txBox="1"/>
          <p:nvPr/>
        </p:nvSpPr>
        <p:spPr>
          <a:xfrm>
            <a:off x="609600" y="1143000"/>
            <a:ext cx="3327899" cy="646331"/>
          </a:xfrm>
          <a:prstGeom prst="rect">
            <a:avLst/>
          </a:prstGeom>
          <a:noFill/>
        </p:spPr>
        <p:txBody>
          <a:bodyPr wrap="none" rtlCol="0">
            <a:spAutoFit/>
          </a:bodyPr>
          <a:lstStyle/>
          <a:p>
            <a:r>
              <a:rPr lang="en-US" sz="3600" dirty="0">
                <a:solidFill>
                  <a:schemeClr val="bg1"/>
                </a:solidFill>
              </a:rPr>
              <a:t>Looking outward</a:t>
            </a:r>
          </a:p>
        </p:txBody>
      </p:sp>
    </p:spTree>
    <p:extLst>
      <p:ext uri="{BB962C8B-B14F-4D97-AF65-F5344CB8AC3E}">
        <p14:creationId xmlns:p14="http://schemas.microsoft.com/office/powerpoint/2010/main" val="147629091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TextBox 2"/>
          <p:cNvSpPr txBox="1"/>
          <p:nvPr/>
        </p:nvSpPr>
        <p:spPr>
          <a:xfrm>
            <a:off x="289560" y="1636335"/>
            <a:ext cx="2721964" cy="584775"/>
          </a:xfrm>
          <a:prstGeom prst="rect">
            <a:avLst/>
          </a:prstGeom>
          <a:noFill/>
        </p:spPr>
        <p:txBody>
          <a:bodyPr wrap="none" rtlCol="0">
            <a:spAutoFit/>
          </a:bodyPr>
          <a:lstStyle/>
          <a:p>
            <a:r>
              <a:rPr lang="en-US" sz="3200" dirty="0">
                <a:solidFill>
                  <a:schemeClr val="bg1"/>
                </a:solidFill>
              </a:rPr>
              <a:t>Looking inward</a:t>
            </a:r>
          </a:p>
        </p:txBody>
      </p:sp>
    </p:spTree>
    <p:extLst>
      <p:ext uri="{BB962C8B-B14F-4D97-AF65-F5344CB8AC3E}">
        <p14:creationId xmlns:p14="http://schemas.microsoft.com/office/powerpoint/2010/main" val="9427578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C:\Users\Joe\Documents\01 BUSINESS\05 CONFERENCE PRESENTATIONS\01 CoTESOL November 2016\Joanna_6_op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6200"/>
            <a:ext cx="9213368" cy="6958013"/>
          </a:xfrm>
          <a:prstGeom prst="rect">
            <a:avLst/>
          </a:prstGeom>
          <a:noFill/>
          <a:extLst>
            <a:ext uri="{909E8E84-426E-40dd-AFC4-6F175D3DCCD1}">
              <a14:hiddenFill xmlns="" xmlns:a14="http://schemas.microsoft.com/office/drawing/2010/main">
                <a:solidFill>
                  <a:srgbClr val="FFFFFF"/>
                </a:solidFill>
              </a14:hiddenFill>
            </a:ext>
          </a:extLst>
        </p:spPr>
      </p:pic>
      <p:sp>
        <p:nvSpPr>
          <p:cNvPr id="2" name="TextBox 1"/>
          <p:cNvSpPr txBox="1"/>
          <p:nvPr/>
        </p:nvSpPr>
        <p:spPr>
          <a:xfrm>
            <a:off x="4578109" y="2590800"/>
            <a:ext cx="4181658" cy="707886"/>
          </a:xfrm>
          <a:prstGeom prst="rect">
            <a:avLst/>
          </a:prstGeom>
          <a:noFill/>
        </p:spPr>
        <p:txBody>
          <a:bodyPr wrap="none" rtlCol="0">
            <a:spAutoFit/>
          </a:bodyPr>
          <a:lstStyle/>
          <a:p>
            <a:r>
              <a:rPr lang="en-US" sz="4000" b="1" dirty="0"/>
              <a:t>Build a community</a:t>
            </a:r>
          </a:p>
        </p:txBody>
      </p:sp>
    </p:spTree>
    <p:extLst>
      <p:ext uri="{BB962C8B-B14F-4D97-AF65-F5344CB8AC3E}">
        <p14:creationId xmlns:p14="http://schemas.microsoft.com/office/powerpoint/2010/main" val="54912605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sign&#10;&#10;Description automatically generated">
            <a:extLst>
              <a:ext uri="{FF2B5EF4-FFF2-40B4-BE49-F238E27FC236}">
                <a16:creationId xmlns:a16="http://schemas.microsoft.com/office/drawing/2014/main" id="{1502A932-F244-41B3-9FAB-41C87CC98C4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531" y="0"/>
            <a:ext cx="9080938" cy="6858000"/>
          </a:xfrm>
          <a:prstGeom prst="rect">
            <a:avLst/>
          </a:prstGeom>
        </p:spPr>
      </p:pic>
    </p:spTree>
    <p:extLst>
      <p:ext uri="{BB962C8B-B14F-4D97-AF65-F5344CB8AC3E}">
        <p14:creationId xmlns:p14="http://schemas.microsoft.com/office/powerpoint/2010/main" val="29937744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6386188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Text Box 5"/>
          <p:cNvSpPr txBox="1">
            <a:spLocks noChangeArrowheads="1"/>
          </p:cNvSpPr>
          <p:nvPr/>
        </p:nvSpPr>
        <p:spPr bwMode="auto">
          <a:xfrm>
            <a:off x="5562600" y="3429000"/>
            <a:ext cx="3276600" cy="701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50000"/>
              </a:spcBef>
              <a:buFontTx/>
              <a:buNone/>
            </a:pPr>
            <a:r>
              <a:rPr lang="en-US" altLang="en-US" sz="4000" b="1">
                <a:solidFill>
                  <a:schemeClr val="bg1"/>
                </a:solidFill>
              </a:rPr>
              <a:t>Thank you</a:t>
            </a:r>
          </a:p>
        </p:txBody>
      </p:sp>
      <p:pic>
        <p:nvPicPr>
          <p:cNvPr id="177155" name="Picture 7" descr="flower_and_sky_by_Joanne_Q-Escob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3813"/>
            <a:ext cx="9144000" cy="690562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7156" name="Text Box 8"/>
          <p:cNvSpPr txBox="1">
            <a:spLocks noChangeArrowheads="1"/>
          </p:cNvSpPr>
          <p:nvPr/>
        </p:nvSpPr>
        <p:spPr bwMode="auto">
          <a:xfrm>
            <a:off x="5410200" y="3027363"/>
            <a:ext cx="3352800" cy="701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50000"/>
              </a:spcBef>
              <a:buFontTx/>
              <a:buNone/>
            </a:pPr>
            <a:r>
              <a:rPr lang="en-US" altLang="en-US" sz="4000" b="1" dirty="0">
                <a:solidFill>
                  <a:schemeClr val="bg1"/>
                </a:solidFill>
              </a:rPr>
              <a:t>Thank you !</a:t>
            </a:r>
          </a:p>
        </p:txBody>
      </p:sp>
      <p:sp>
        <p:nvSpPr>
          <p:cNvPr id="177157" name="Text Box 6"/>
          <p:cNvSpPr txBox="1">
            <a:spLocks noChangeArrowheads="1"/>
          </p:cNvSpPr>
          <p:nvPr/>
        </p:nvSpPr>
        <p:spPr bwMode="auto">
          <a:xfrm>
            <a:off x="-76200" y="631825"/>
            <a:ext cx="9144000" cy="646113"/>
          </a:xfrm>
          <a:prstGeom prst="rect">
            <a:avLst/>
          </a:prstGeom>
          <a:solidFill>
            <a:srgbClr val="000000">
              <a:alpha val="14902"/>
            </a:srgb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3600" dirty="0">
                <a:solidFill>
                  <a:schemeClr val="bg1"/>
                </a:solidFill>
              </a:rPr>
              <a:t>www.joemcveigh.org/resources</a:t>
            </a:r>
          </a:p>
        </p:txBody>
      </p:sp>
      <p:pic>
        <p:nvPicPr>
          <p:cNvPr id="177158" name="Picture 7" descr="twitter_butt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359097">
            <a:off x="381000" y="2743200"/>
            <a:ext cx="2133600" cy="7905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77159" name="Picture 8" descr="slideshare_icon_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05200" y="5988050"/>
            <a:ext cx="1905000" cy="476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3D28C402-AA87-45D6-963F-1A82C1F90F5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86600" y="4800600"/>
            <a:ext cx="1905000" cy="1905000"/>
          </a:xfrm>
          <a:prstGeom prst="rect">
            <a:avLst/>
          </a:prstGeom>
        </p:spPr>
      </p:pic>
    </p:spTree>
    <p:extLst>
      <p:ext uri="{BB962C8B-B14F-4D97-AF65-F5344CB8AC3E}">
        <p14:creationId xmlns:p14="http://schemas.microsoft.com/office/powerpoint/2010/main" val="3809021216"/>
      </p:ext>
    </p:extLst>
  </p:cSld>
  <p:clrMapOvr>
    <a:masterClrMapping/>
  </p:clrMapOvr>
  <p:transition spd="slow"/>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C:\Users\Joe\Documents\01 BUSINESS\05 CONFERENCE PRESENTATIONS\03 Three Rivers TESOL October 25 2014\Joe_web_site_handout_pag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1747" name="TextBox 1"/>
          <p:cNvSpPr txBox="1">
            <a:spLocks noChangeArrowheads="1"/>
          </p:cNvSpPr>
          <p:nvPr/>
        </p:nvSpPr>
        <p:spPr bwMode="auto">
          <a:xfrm>
            <a:off x="3657600" y="896938"/>
            <a:ext cx="3484563"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800">
                <a:solidFill>
                  <a:srgbClr val="FF0000"/>
                </a:solidFill>
              </a:rPr>
              <a:t>www.joemcveigh.org</a:t>
            </a:r>
          </a:p>
        </p:txBody>
      </p:sp>
      <p:sp>
        <p:nvSpPr>
          <p:cNvPr id="3" name="Oval 2"/>
          <p:cNvSpPr/>
          <p:nvPr/>
        </p:nvSpPr>
        <p:spPr>
          <a:xfrm>
            <a:off x="4191000" y="1676400"/>
            <a:ext cx="2590800" cy="1066800"/>
          </a:xfrm>
          <a:prstGeom prst="ellipse">
            <a:avLst/>
          </a:prstGeom>
          <a:solidFill>
            <a:srgbClr val="FF0000">
              <a:alpha val="0"/>
            </a:srgbClr>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54909160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1043490" y="1447800"/>
            <a:ext cx="6652710" cy="722864"/>
          </a:xfrm>
        </p:spPr>
        <p:txBody>
          <a:bodyPr>
            <a:noAutofit/>
          </a:bodyPr>
          <a:lstStyle/>
          <a:p>
            <a:pPr lvl="1" algn="l" rtl="0">
              <a:spcBef>
                <a:spcPct val="0"/>
              </a:spcBef>
            </a:pPr>
            <a:r>
              <a:rPr lang="en-US" sz="4000" kern="1200" dirty="0">
                <a:solidFill>
                  <a:schemeClr val="accent1"/>
                </a:solidFill>
                <a:latin typeface="Calibri" panose="020F0502020204030204" pitchFamily="34" charset="0"/>
                <a:ea typeface="+mj-ea"/>
                <a:cs typeface="+mj-cs"/>
              </a:rPr>
              <a:t>Solution focused questions</a:t>
            </a:r>
          </a:p>
        </p:txBody>
      </p:sp>
      <p:sp>
        <p:nvSpPr>
          <p:cNvPr id="3" name="Text Placeholder 2"/>
          <p:cNvSpPr>
            <a:spLocks noGrp="1"/>
          </p:cNvSpPr>
          <p:nvPr>
            <p:ph type="body" idx="1"/>
          </p:nvPr>
        </p:nvSpPr>
        <p:spPr/>
        <p:txBody>
          <a:bodyPr/>
          <a:lstStyle/>
          <a:p>
            <a:pPr marL="68580" lvl="0" indent="0">
              <a:buNone/>
            </a:pPr>
            <a:r>
              <a:rPr lang="en-US" dirty="0">
                <a:solidFill>
                  <a:schemeClr val="tx1"/>
                </a:solidFill>
              </a:rPr>
              <a:t>1) What are your best hopes?</a:t>
            </a:r>
          </a:p>
          <a:p>
            <a:pPr marL="68580" lvl="0" indent="0">
              <a:buNone/>
            </a:pPr>
            <a:r>
              <a:rPr lang="en-US" dirty="0">
                <a:solidFill>
                  <a:schemeClr val="tx1"/>
                </a:solidFill>
              </a:rPr>
              <a:t>2) </a:t>
            </a:r>
            <a:r>
              <a:rPr lang="en-US" dirty="0">
                <a:solidFill>
                  <a:schemeClr val="tx1"/>
                </a:solidFill>
                <a:highlight>
                  <a:srgbClr val="FFFF00"/>
                </a:highlight>
              </a:rPr>
              <a:t>What difference would that make?</a:t>
            </a:r>
          </a:p>
          <a:p>
            <a:pPr marL="68580" lvl="0" indent="0">
              <a:buNone/>
            </a:pPr>
            <a:r>
              <a:rPr lang="en-US" dirty="0">
                <a:solidFill>
                  <a:schemeClr val="tx1"/>
                </a:solidFill>
              </a:rPr>
              <a:t>3) What is already working in the right direction?</a:t>
            </a:r>
          </a:p>
          <a:p>
            <a:pPr marL="68580" lvl="0" indent="0">
              <a:buNone/>
            </a:pPr>
            <a:r>
              <a:rPr lang="en-US" dirty="0">
                <a:solidFill>
                  <a:schemeClr val="tx1"/>
                </a:solidFill>
              </a:rPr>
              <a:t>4) What would be the next sign of progress? What would the next step be?</a:t>
            </a:r>
          </a:p>
          <a:p>
            <a:pPr marL="365760" lvl="1" indent="0">
              <a:buNone/>
            </a:pPr>
            <a:r>
              <a:rPr lang="en-US" dirty="0">
                <a:latin typeface="Calibri"/>
              </a:rPr>
              <a:t>     Fredrike Bannink: </a:t>
            </a:r>
            <a:r>
              <a:rPr lang="en-US" i="1" dirty="0">
                <a:latin typeface="Calibri"/>
              </a:rPr>
              <a:t>1001 Solution-focused questions</a:t>
            </a:r>
          </a:p>
          <a:p>
            <a:endParaRPr lang="en-US" dirty="0"/>
          </a:p>
        </p:txBody>
      </p:sp>
    </p:spTree>
    <p:extLst>
      <p:ext uri="{BB962C8B-B14F-4D97-AF65-F5344CB8AC3E}">
        <p14:creationId xmlns:p14="http://schemas.microsoft.com/office/powerpoint/2010/main" val="214263421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R="0" rtl="0"/>
            <a:r>
              <a:rPr lang="en-US" i="0" u="none" strike="noStrike" baseline="0" dirty="0"/>
              <a:t>The Journey</a:t>
            </a:r>
          </a:p>
        </p:txBody>
      </p:sp>
      <p:sp>
        <p:nvSpPr>
          <p:cNvPr id="3" name="Text Placeholder 2"/>
          <p:cNvSpPr>
            <a:spLocks noGrp="1"/>
          </p:cNvSpPr>
          <p:nvPr>
            <p:ph type="body" idx="1"/>
          </p:nvPr>
        </p:nvSpPr>
        <p:spPr/>
        <p:txBody>
          <a:bodyPr/>
          <a:lstStyle/>
          <a:p>
            <a:pPr marL="68580" marR="0" lvl="0" indent="0" rtl="0">
              <a:buNone/>
            </a:pPr>
            <a:r>
              <a:rPr lang="en-US" i="0" u="none" strike="noStrike" baseline="0" dirty="0">
                <a:solidFill>
                  <a:schemeClr val="tx1"/>
                </a:solidFill>
              </a:rPr>
              <a:t>"It's like driving at night with the headlights on. You can only see a little ways ahead of you, but you can make the whole journey that way." </a:t>
            </a:r>
            <a:r>
              <a:rPr lang="en-US" b="0" i="0" u="none" strike="noStrike" baseline="0" dirty="0"/>
              <a:t>— E.L. Doctorow</a:t>
            </a:r>
            <a:r>
              <a:rPr lang="en-US" b="1" i="0" u="none" strike="noStrike" baseline="0" dirty="0"/>
              <a:t>  </a:t>
            </a:r>
          </a:p>
        </p:txBody>
      </p:sp>
    </p:spTree>
    <p:extLst>
      <p:ext uri="{BB962C8B-B14F-4D97-AF65-F5344CB8AC3E}">
        <p14:creationId xmlns:p14="http://schemas.microsoft.com/office/powerpoint/2010/main" val="415662633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R="0" rtl="0"/>
            <a:r>
              <a:rPr lang="en-US" i="0" u="none" strike="noStrike" baseline="0" dirty="0"/>
              <a:t>Easy / Hard</a:t>
            </a:r>
          </a:p>
        </p:txBody>
      </p:sp>
      <p:sp>
        <p:nvSpPr>
          <p:cNvPr id="3" name="Text Placeholder 2"/>
          <p:cNvSpPr>
            <a:spLocks noGrp="1"/>
          </p:cNvSpPr>
          <p:nvPr>
            <p:ph type="body" idx="1"/>
          </p:nvPr>
        </p:nvSpPr>
        <p:spPr/>
        <p:txBody>
          <a:bodyPr/>
          <a:lstStyle/>
          <a:p>
            <a:pPr marL="68580" marR="0" lvl="0" indent="0" rtl="0">
              <a:buNone/>
            </a:pPr>
            <a:r>
              <a:rPr lang="en-US" i="0" u="none" strike="noStrike" baseline="0" dirty="0">
                <a:solidFill>
                  <a:schemeClr val="tx1"/>
                </a:solidFill>
              </a:rPr>
              <a:t>“Even in a lesson that looks perfectly simple to you, the number of new things to trouble a beginner is surprising.”   </a:t>
            </a:r>
            <a:r>
              <a:rPr lang="en-US" b="0" i="0" u="none" strike="noStrike" baseline="0" dirty="0"/>
              <a:t>–Stevick</a:t>
            </a:r>
            <a:endParaRPr lang="en-US" b="1" i="0" u="none" strike="noStrike" baseline="0" dirty="0"/>
          </a:p>
        </p:txBody>
      </p:sp>
    </p:spTree>
    <p:extLst>
      <p:ext uri="{BB962C8B-B14F-4D97-AF65-F5344CB8AC3E}">
        <p14:creationId xmlns:p14="http://schemas.microsoft.com/office/powerpoint/2010/main" val="164571702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R="0" rtl="0"/>
            <a:r>
              <a:rPr lang="en-US" i="0" u="none" strike="noStrike" baseline="0" dirty="0"/>
              <a:t>Unplugging</a:t>
            </a:r>
          </a:p>
        </p:txBody>
      </p:sp>
      <p:sp>
        <p:nvSpPr>
          <p:cNvPr id="3" name="Text Placeholder 2"/>
          <p:cNvSpPr>
            <a:spLocks noGrp="1"/>
          </p:cNvSpPr>
          <p:nvPr>
            <p:ph type="body" idx="1"/>
          </p:nvPr>
        </p:nvSpPr>
        <p:spPr/>
        <p:txBody>
          <a:bodyPr/>
          <a:lstStyle/>
          <a:p>
            <a:pPr marL="68580" marR="0" lvl="0" indent="0" rtl="0">
              <a:buNone/>
            </a:pPr>
            <a:r>
              <a:rPr lang="en-US" i="0" u="none" strike="noStrike" baseline="0" dirty="0">
                <a:solidFill>
                  <a:schemeClr val="tx1"/>
                </a:solidFill>
              </a:rPr>
              <a:t>“Almost everything will work again if you unplug it for a few minutes, including you.” </a:t>
            </a:r>
            <a:r>
              <a:rPr lang="en-US" b="0" i="0" u="none" strike="noStrike" baseline="0" dirty="0"/>
              <a:t>—Lamott, 2015</a:t>
            </a:r>
          </a:p>
        </p:txBody>
      </p:sp>
    </p:spTree>
    <p:extLst>
      <p:ext uri="{BB962C8B-B14F-4D97-AF65-F5344CB8AC3E}">
        <p14:creationId xmlns:p14="http://schemas.microsoft.com/office/powerpoint/2010/main" val="155507409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R="0" rtl="0"/>
            <a:r>
              <a:rPr lang="en-US" i="0" u="none" strike="noStrike" baseline="0" dirty="0">
                <a:latin typeface="Calibri" panose="020F0502020204030204" pitchFamily="34" charset="0"/>
              </a:rPr>
              <a:t>The most important words</a:t>
            </a:r>
          </a:p>
        </p:txBody>
      </p:sp>
      <p:sp>
        <p:nvSpPr>
          <p:cNvPr id="3" name="Text Placeholder 2"/>
          <p:cNvSpPr>
            <a:spLocks noGrp="1"/>
          </p:cNvSpPr>
          <p:nvPr>
            <p:ph type="body" idx="1"/>
          </p:nvPr>
        </p:nvSpPr>
        <p:spPr/>
        <p:txBody>
          <a:bodyPr/>
          <a:lstStyle/>
          <a:p>
            <a:pPr marL="68580" marR="0" lvl="0" indent="0" rtl="0">
              <a:buNone/>
            </a:pPr>
            <a:r>
              <a:rPr lang="en-US" i="0" u="none" strike="noStrike" baseline="0" dirty="0">
                <a:solidFill>
                  <a:schemeClr val="tx1"/>
                </a:solidFill>
                <a:latin typeface="Calibri" panose="020F0502020204030204" pitchFamily="34" charset="0"/>
              </a:rPr>
              <a:t>The four most important words in any organization are . . . </a:t>
            </a:r>
          </a:p>
          <a:p>
            <a:pPr marL="68580" indent="0">
              <a:buNone/>
            </a:pPr>
            <a:r>
              <a:rPr lang="en-US" i="0" u="none" strike="noStrike" baseline="0" dirty="0">
                <a:solidFill>
                  <a:schemeClr val="tx1"/>
                </a:solidFill>
                <a:latin typeface="Calibri" panose="020F0502020204030204" pitchFamily="34" charset="0"/>
              </a:rPr>
              <a:t>“What do you think?”</a:t>
            </a:r>
            <a:r>
              <a:rPr lang="en-US" dirty="0">
                <a:solidFill>
                  <a:schemeClr val="tx1"/>
                </a:solidFill>
                <a:latin typeface="Calibri" panose="020F0502020204030204" pitchFamily="34" charset="0"/>
              </a:rPr>
              <a:t>       </a:t>
            </a:r>
            <a:r>
              <a:rPr lang="en-US" dirty="0">
                <a:latin typeface="Calibri" panose="020F0502020204030204" pitchFamily="34" charset="0"/>
              </a:rPr>
              <a:t>—Peters</a:t>
            </a:r>
          </a:p>
          <a:p>
            <a:pPr marL="68580" marR="0" lvl="0" indent="0" rtl="0">
              <a:buNone/>
            </a:pPr>
            <a:endParaRPr lang="en-US" i="0" u="none" strike="noStrike" baseline="0" dirty="0">
              <a:latin typeface="Calibri" panose="020F0502020204030204" pitchFamily="34" charset="0"/>
            </a:endParaRPr>
          </a:p>
          <a:p>
            <a:pPr marL="365760" marR="0" lvl="1" indent="0" rtl="0">
              <a:buNone/>
            </a:pPr>
            <a:r>
              <a:rPr lang="en-US" i="0" u="none" strike="noStrike" baseline="0" dirty="0">
                <a:latin typeface="Calibri" panose="020F0502020204030204" pitchFamily="34" charset="0"/>
              </a:rPr>
              <a:t>		</a:t>
            </a:r>
          </a:p>
        </p:txBody>
      </p:sp>
    </p:spTree>
    <p:extLst>
      <p:ext uri="{BB962C8B-B14F-4D97-AF65-F5344CB8AC3E}">
        <p14:creationId xmlns:p14="http://schemas.microsoft.com/office/powerpoint/2010/main" val="1022532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0151259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Joe\Documents\01 BUSINESS\05 CONFERENCE PRESENTATIONS\01 CoTESOL November 2016\Joanna_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 xmlns:a14="http://schemas.microsoft.com/office/drawing/2010/main">
                <a:solidFill>
                  <a:srgbClr val="FFFFFF"/>
                </a:solidFill>
              </a14:hiddenFill>
            </a:ext>
          </a:extLst>
        </p:spPr>
      </p:pic>
      <p:sp>
        <p:nvSpPr>
          <p:cNvPr id="2" name="TextBox 1"/>
          <p:cNvSpPr txBox="1"/>
          <p:nvPr/>
        </p:nvSpPr>
        <p:spPr>
          <a:xfrm>
            <a:off x="3124200" y="304800"/>
            <a:ext cx="1075936" cy="2123658"/>
          </a:xfrm>
          <a:prstGeom prst="rect">
            <a:avLst/>
          </a:prstGeom>
          <a:noFill/>
        </p:spPr>
        <p:txBody>
          <a:bodyPr wrap="none" rtlCol="0">
            <a:spAutoFit/>
          </a:bodyPr>
          <a:lstStyle/>
          <a:p>
            <a:r>
              <a:rPr lang="en-US" sz="4400" b="1" dirty="0"/>
              <a:t>Mix</a:t>
            </a:r>
          </a:p>
          <a:p>
            <a:r>
              <a:rPr lang="en-US" sz="4400" b="1" dirty="0"/>
              <a:t>it</a:t>
            </a:r>
          </a:p>
          <a:p>
            <a:r>
              <a:rPr lang="en-US" sz="4400" b="1" dirty="0"/>
              <a:t>up</a:t>
            </a:r>
          </a:p>
        </p:txBody>
      </p:sp>
    </p:spTree>
    <p:extLst>
      <p:ext uri="{BB962C8B-B14F-4D97-AF65-F5344CB8AC3E}">
        <p14:creationId xmlns:p14="http://schemas.microsoft.com/office/powerpoint/2010/main" val="350754772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914400"/>
            <a:ext cx="7024744" cy="722864"/>
          </a:xfrm>
        </p:spPr>
        <p:txBody>
          <a:bodyPr/>
          <a:lstStyle/>
          <a:p>
            <a:pPr marR="0" rtl="0"/>
            <a:r>
              <a:rPr lang="en-US" i="0" u="none" strike="noStrike" baseline="0" dirty="0"/>
              <a:t>Advice</a:t>
            </a:r>
          </a:p>
        </p:txBody>
      </p:sp>
      <p:sp>
        <p:nvSpPr>
          <p:cNvPr id="3" name="Text Placeholder 2"/>
          <p:cNvSpPr>
            <a:spLocks noGrp="1"/>
          </p:cNvSpPr>
          <p:nvPr>
            <p:ph sz="quarter" idx="13"/>
          </p:nvPr>
        </p:nvSpPr>
        <p:spPr>
          <a:xfrm>
            <a:off x="685800" y="1828800"/>
            <a:ext cx="3200400" cy="3493008"/>
          </a:xfrm>
        </p:spPr>
        <p:txBody>
          <a:bodyPr>
            <a:normAutofit fontScale="92500" lnSpcReduction="10000"/>
          </a:bodyPr>
          <a:lstStyle/>
          <a:p>
            <a:pPr marL="68580" marR="0" lvl="0" indent="0" rtl="0">
              <a:buNone/>
            </a:pPr>
            <a:r>
              <a:rPr lang="en-US" i="0" u="none" strike="noStrike" baseline="0" dirty="0">
                <a:solidFill>
                  <a:schemeClr val="tx1"/>
                </a:solidFill>
              </a:rPr>
              <a:t>If you try to pull a stamp</a:t>
            </a:r>
          </a:p>
          <a:p>
            <a:pPr marL="68580" marR="0" lvl="0" indent="0" rtl="0">
              <a:buNone/>
            </a:pPr>
            <a:r>
              <a:rPr lang="en-US" i="0" u="none" strike="noStrike" baseline="0" dirty="0">
                <a:solidFill>
                  <a:schemeClr val="tx1"/>
                </a:solidFill>
              </a:rPr>
              <a:t>      off of an envelope</a:t>
            </a:r>
          </a:p>
          <a:p>
            <a:pPr marL="68580" marR="0" lvl="0" indent="0" rtl="0">
              <a:buNone/>
            </a:pPr>
            <a:r>
              <a:rPr lang="en-US" i="0" u="none" strike="noStrike" baseline="0" dirty="0">
                <a:solidFill>
                  <a:schemeClr val="tx1"/>
                </a:solidFill>
              </a:rPr>
              <a:t>You are likely to tear it.</a:t>
            </a:r>
          </a:p>
          <a:p>
            <a:pPr marL="68580" marR="0" lvl="0" indent="0" rtl="0">
              <a:buNone/>
            </a:pPr>
            <a:r>
              <a:rPr lang="en-US" i="0" u="none" strike="noStrike" baseline="0" dirty="0">
                <a:solidFill>
                  <a:schemeClr val="tx1"/>
                </a:solidFill>
              </a:rPr>
              <a:t>But if you hold the stamp,</a:t>
            </a:r>
          </a:p>
          <a:p>
            <a:pPr marL="68580" marR="0" lvl="0" indent="0" rtl="0">
              <a:buNone/>
            </a:pPr>
            <a:r>
              <a:rPr lang="en-US" i="0" u="none" strike="noStrike" baseline="0" dirty="0">
                <a:solidFill>
                  <a:schemeClr val="tx1"/>
                </a:solidFill>
              </a:rPr>
              <a:t>     and pull the envelope away from it, </a:t>
            </a:r>
          </a:p>
          <a:p>
            <a:pPr marL="68580" marR="0" lvl="0" indent="0" rtl="0">
              <a:buNone/>
            </a:pPr>
            <a:r>
              <a:rPr lang="en-US" i="0" u="none" strike="noStrike" baseline="0" dirty="0">
                <a:solidFill>
                  <a:schemeClr val="tx1"/>
                </a:solidFill>
              </a:rPr>
              <a:t>The stamp will not tear.</a:t>
            </a:r>
          </a:p>
          <a:p>
            <a:pPr marL="68580" marR="0" lvl="0" indent="0" rtl="0">
              <a:buNone/>
            </a:pPr>
            <a:r>
              <a:rPr lang="en-US" i="0" u="none" strike="noStrike" baseline="0" dirty="0">
                <a:solidFill>
                  <a:schemeClr val="tx1"/>
                </a:solidFill>
              </a:rPr>
              <a:t>This really works.</a:t>
            </a:r>
          </a:p>
          <a:p>
            <a:pPr marL="68580" marR="0" lvl="0" indent="0" rtl="0">
              <a:buNone/>
            </a:pPr>
            <a:r>
              <a:rPr lang="en-US" i="0" u="none" strike="noStrike" baseline="0" dirty="0">
                <a:solidFill>
                  <a:schemeClr val="tx1"/>
                </a:solidFill>
              </a:rPr>
              <a:t>Try it sometime!</a:t>
            </a:r>
          </a:p>
        </p:txBody>
      </p:sp>
      <p:sp>
        <p:nvSpPr>
          <p:cNvPr id="4" name="Content Placeholder 3"/>
          <p:cNvSpPr>
            <a:spLocks noGrp="1"/>
          </p:cNvSpPr>
          <p:nvPr>
            <p:ph sz="quarter" idx="14"/>
          </p:nvPr>
        </p:nvSpPr>
        <p:spPr>
          <a:xfrm>
            <a:off x="4352544" y="1828800"/>
            <a:ext cx="4029456" cy="3505200"/>
          </a:xfrm>
        </p:spPr>
        <p:txBody>
          <a:bodyPr>
            <a:normAutofit fontScale="32500" lnSpcReduction="20000"/>
          </a:bodyPr>
          <a:lstStyle/>
          <a:p>
            <a:pPr marL="68580" indent="0">
              <a:lnSpc>
                <a:spcPct val="110000"/>
              </a:lnSpc>
              <a:buNone/>
            </a:pPr>
            <a:r>
              <a:rPr lang="en-US" sz="6200" dirty="0">
                <a:solidFill>
                  <a:schemeClr val="tx1"/>
                </a:solidFill>
              </a:rPr>
              <a:t>People are like that, too.</a:t>
            </a:r>
          </a:p>
          <a:p>
            <a:pPr marL="68580" indent="0">
              <a:lnSpc>
                <a:spcPct val="110000"/>
              </a:lnSpc>
              <a:buNone/>
            </a:pPr>
            <a:r>
              <a:rPr lang="en-US" sz="6200" dirty="0">
                <a:solidFill>
                  <a:schemeClr val="tx1"/>
                </a:solidFill>
              </a:rPr>
              <a:t>You can take a lot away from me</a:t>
            </a:r>
          </a:p>
          <a:p>
            <a:pPr marL="68580" indent="0">
              <a:lnSpc>
                <a:spcPct val="110000"/>
              </a:lnSpc>
              <a:buNone/>
            </a:pPr>
            <a:r>
              <a:rPr lang="en-US" sz="6200" dirty="0">
                <a:solidFill>
                  <a:schemeClr val="tx1"/>
                </a:solidFill>
              </a:rPr>
              <a:t>If you will leave me as I am,</a:t>
            </a:r>
          </a:p>
          <a:p>
            <a:pPr marL="68580" indent="0">
              <a:lnSpc>
                <a:spcPct val="110000"/>
              </a:lnSpc>
              <a:buNone/>
            </a:pPr>
            <a:r>
              <a:rPr lang="en-US" sz="6200" dirty="0">
                <a:solidFill>
                  <a:schemeClr val="tx1"/>
                </a:solidFill>
              </a:rPr>
              <a:t>But if you try to pull me away </a:t>
            </a:r>
          </a:p>
          <a:p>
            <a:pPr marL="68580" indent="0">
              <a:lnSpc>
                <a:spcPct val="110000"/>
              </a:lnSpc>
              <a:buNone/>
            </a:pPr>
            <a:r>
              <a:rPr lang="en-US" sz="6200" dirty="0">
                <a:solidFill>
                  <a:schemeClr val="tx1"/>
                </a:solidFill>
              </a:rPr>
              <a:t>From something that I have stuck</a:t>
            </a:r>
          </a:p>
          <a:p>
            <a:pPr marL="68580" indent="0">
              <a:lnSpc>
                <a:spcPct val="110000"/>
              </a:lnSpc>
              <a:buNone/>
            </a:pPr>
            <a:r>
              <a:rPr lang="en-US" sz="6200" dirty="0">
                <a:solidFill>
                  <a:schemeClr val="tx1"/>
                </a:solidFill>
              </a:rPr>
              <a:t>     myself to,</a:t>
            </a:r>
          </a:p>
          <a:p>
            <a:pPr marL="68580" indent="0">
              <a:lnSpc>
                <a:spcPct val="110000"/>
              </a:lnSpc>
              <a:buNone/>
            </a:pPr>
            <a:r>
              <a:rPr lang="en-US" sz="6200" dirty="0">
                <a:solidFill>
                  <a:schemeClr val="tx1"/>
                </a:solidFill>
              </a:rPr>
              <a:t>It will be hard for you, and</a:t>
            </a:r>
          </a:p>
          <a:p>
            <a:pPr marL="68580" indent="0">
              <a:lnSpc>
                <a:spcPct val="110000"/>
              </a:lnSpc>
              <a:buNone/>
            </a:pPr>
            <a:r>
              <a:rPr lang="en-US" sz="6200" dirty="0">
                <a:solidFill>
                  <a:schemeClr val="tx1"/>
                </a:solidFill>
              </a:rPr>
              <a:t>    very hard on me.</a:t>
            </a:r>
          </a:p>
          <a:p>
            <a:pPr marL="68580" indent="0">
              <a:lnSpc>
                <a:spcPct val="110000"/>
              </a:lnSpc>
              <a:buNone/>
            </a:pPr>
            <a:r>
              <a:rPr lang="en-US" sz="6200" dirty="0">
                <a:solidFill>
                  <a:schemeClr val="tx1"/>
                </a:solidFill>
              </a:rPr>
              <a:t>I hope you won’t forget this</a:t>
            </a:r>
          </a:p>
          <a:p>
            <a:pPr marL="68580" indent="0">
              <a:lnSpc>
                <a:spcPct val="110000"/>
              </a:lnSpc>
              <a:buNone/>
            </a:pPr>
            <a:r>
              <a:rPr lang="en-US" sz="6200" dirty="0">
                <a:solidFill>
                  <a:schemeClr val="tx1"/>
                </a:solidFill>
              </a:rPr>
              <a:t>   next time.</a:t>
            </a:r>
          </a:p>
          <a:p>
            <a:pPr marL="68580" lvl="0" indent="0">
              <a:buNone/>
            </a:pPr>
            <a:endParaRPr lang="en-US" b="1" dirty="0"/>
          </a:p>
          <a:p>
            <a:pPr marL="68580" indent="0">
              <a:buNone/>
            </a:pPr>
            <a:endParaRPr lang="en-US" dirty="0"/>
          </a:p>
        </p:txBody>
      </p:sp>
      <p:sp>
        <p:nvSpPr>
          <p:cNvPr id="5" name="TextBox 4"/>
          <p:cNvSpPr txBox="1"/>
          <p:nvPr/>
        </p:nvSpPr>
        <p:spPr>
          <a:xfrm>
            <a:off x="1295400" y="5486400"/>
            <a:ext cx="7086600" cy="646331"/>
          </a:xfrm>
          <a:prstGeom prst="rect">
            <a:avLst/>
          </a:prstGeom>
          <a:noFill/>
        </p:spPr>
        <p:txBody>
          <a:bodyPr wrap="square" rtlCol="0">
            <a:spAutoFit/>
          </a:bodyPr>
          <a:lstStyle/>
          <a:p>
            <a:pPr marL="365760" lvl="1"/>
            <a:r>
              <a:rPr lang="en-US" dirty="0">
                <a:solidFill>
                  <a:prstClr val="black"/>
                </a:solidFill>
                <a:latin typeface="Calibri"/>
              </a:rPr>
              <a:t>—Stevick,  1977   </a:t>
            </a:r>
            <a:r>
              <a:rPr lang="en-US" i="1" dirty="0">
                <a:solidFill>
                  <a:prstClr val="black"/>
                </a:solidFill>
                <a:latin typeface="Calibri"/>
              </a:rPr>
              <a:t>Short Texts for Intermediate and Advanced Students of English as an Additional Language</a:t>
            </a:r>
          </a:p>
        </p:txBody>
      </p:sp>
    </p:spTree>
    <p:extLst>
      <p:ext uri="{BB962C8B-B14F-4D97-AF65-F5344CB8AC3E}">
        <p14:creationId xmlns:p14="http://schemas.microsoft.com/office/powerpoint/2010/main" val="227014695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TextBox 2"/>
          <p:cNvSpPr txBox="1"/>
          <p:nvPr/>
        </p:nvSpPr>
        <p:spPr>
          <a:xfrm>
            <a:off x="609600" y="1143000"/>
            <a:ext cx="3327899" cy="646331"/>
          </a:xfrm>
          <a:prstGeom prst="rect">
            <a:avLst/>
          </a:prstGeom>
          <a:noFill/>
        </p:spPr>
        <p:txBody>
          <a:bodyPr wrap="none" rtlCol="0">
            <a:spAutoFit/>
          </a:bodyPr>
          <a:lstStyle/>
          <a:p>
            <a:r>
              <a:rPr lang="en-US" sz="3600" dirty="0">
                <a:solidFill>
                  <a:schemeClr val="bg1"/>
                </a:solidFill>
              </a:rPr>
              <a:t>Looking outward</a:t>
            </a:r>
          </a:p>
        </p:txBody>
      </p:sp>
    </p:spTree>
    <p:extLst>
      <p:ext uri="{BB962C8B-B14F-4D97-AF65-F5344CB8AC3E}">
        <p14:creationId xmlns:p14="http://schemas.microsoft.com/office/powerpoint/2010/main" val="261244824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8674" name="Picture 2" descr="C:\Users\Joe\Documents\01 BUSINESS\05 CONFERENCE PRESENTATIONS\01 CoTESOL November 2016\Doug_anderso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347200" cy="7010400"/>
          </a:xfrm>
          <a:prstGeom prst="rect">
            <a:avLst/>
          </a:prstGeom>
          <a:noFill/>
          <a:extLst>
            <a:ext uri="{909E8E84-426E-40dd-AFC4-6F175D3DCCD1}">
              <a14:hiddenFill xmlns="" xmlns:a14="http://schemas.microsoft.com/office/drawing/2010/main">
                <a:solidFill>
                  <a:srgbClr val="FFFFFF"/>
                </a:solidFill>
              </a14:hiddenFill>
            </a:ext>
          </a:extLst>
        </p:spPr>
      </p:pic>
      <p:sp>
        <p:nvSpPr>
          <p:cNvPr id="4" name="TextBox 3"/>
          <p:cNvSpPr txBox="1"/>
          <p:nvPr/>
        </p:nvSpPr>
        <p:spPr>
          <a:xfrm>
            <a:off x="838200" y="3886200"/>
            <a:ext cx="3738652" cy="646331"/>
          </a:xfrm>
          <a:prstGeom prst="rect">
            <a:avLst/>
          </a:prstGeom>
          <a:noFill/>
        </p:spPr>
        <p:txBody>
          <a:bodyPr wrap="none" rtlCol="0">
            <a:spAutoFit/>
          </a:bodyPr>
          <a:lstStyle/>
          <a:p>
            <a:r>
              <a:rPr lang="en-US" sz="3600" dirty="0">
                <a:solidFill>
                  <a:schemeClr val="bg1"/>
                </a:solidFill>
              </a:rPr>
              <a:t>Create anticipation</a:t>
            </a:r>
          </a:p>
        </p:txBody>
      </p:sp>
      <p:sp>
        <p:nvSpPr>
          <p:cNvPr id="5" name="TextBox 4"/>
          <p:cNvSpPr txBox="1"/>
          <p:nvPr/>
        </p:nvSpPr>
        <p:spPr>
          <a:xfrm>
            <a:off x="6304921" y="6000750"/>
            <a:ext cx="2437142" cy="523220"/>
          </a:xfrm>
          <a:prstGeom prst="rect">
            <a:avLst/>
          </a:prstGeom>
          <a:noFill/>
        </p:spPr>
        <p:txBody>
          <a:bodyPr wrap="none" rtlCol="0">
            <a:spAutoFit/>
          </a:bodyPr>
          <a:lstStyle/>
          <a:p>
            <a:r>
              <a:rPr lang="en-US" sz="2800" dirty="0">
                <a:solidFill>
                  <a:schemeClr val="bg1">
                    <a:lumMod val="65000"/>
                  </a:schemeClr>
                </a:solidFill>
              </a:rPr>
              <a:t>Doug Anderson</a:t>
            </a:r>
          </a:p>
        </p:txBody>
      </p:sp>
    </p:spTree>
    <p:extLst>
      <p:ext uri="{BB962C8B-B14F-4D97-AF65-F5344CB8AC3E}">
        <p14:creationId xmlns:p14="http://schemas.microsoft.com/office/powerpoint/2010/main" val="212701932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9698" name="Picture 2" descr="C:\Users\Joe\Documents\01 BUSINESS\05 CONFERENCE PRESENTATIONS\01 CoTESOL November 2016\Doug_anderson_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 xmlns:a14="http://schemas.microsoft.com/office/drawing/2010/main">
                <a:solidFill>
                  <a:srgbClr val="FFFFFF"/>
                </a:solidFill>
              </a14:hiddenFill>
            </a:ext>
          </a:extLst>
        </p:spPr>
      </p:pic>
      <p:sp>
        <p:nvSpPr>
          <p:cNvPr id="2" name="TextBox 1"/>
          <p:cNvSpPr txBox="1"/>
          <p:nvPr/>
        </p:nvSpPr>
        <p:spPr>
          <a:xfrm>
            <a:off x="3810000" y="5029200"/>
            <a:ext cx="1280607" cy="646331"/>
          </a:xfrm>
          <a:prstGeom prst="rect">
            <a:avLst/>
          </a:prstGeom>
          <a:noFill/>
        </p:spPr>
        <p:txBody>
          <a:bodyPr wrap="none" rtlCol="0">
            <a:spAutoFit/>
          </a:bodyPr>
          <a:lstStyle/>
          <a:p>
            <a:r>
              <a:rPr lang="en-US" sz="3600" dirty="0"/>
              <a:t>Listen</a:t>
            </a:r>
            <a:endParaRPr lang="en-US" dirty="0"/>
          </a:p>
        </p:txBody>
      </p:sp>
    </p:spTree>
    <p:extLst>
      <p:ext uri="{BB962C8B-B14F-4D97-AF65-F5344CB8AC3E}">
        <p14:creationId xmlns:p14="http://schemas.microsoft.com/office/powerpoint/2010/main" val="362780978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0722" name="Picture 2" descr="C:\Users\Joe\Documents\01 BUSINESS\05 CONFERENCE PRESENTATIONS\01 CoTESOL November 2016\Doug_did0_rehearsa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 xmlns:a14="http://schemas.microsoft.com/office/drawing/2010/main">
                <a:solidFill>
                  <a:srgbClr val="FFFFFF"/>
                </a:solidFill>
              </a14:hiddenFill>
            </a:ext>
          </a:extLst>
        </p:spPr>
      </p:pic>
      <p:sp>
        <p:nvSpPr>
          <p:cNvPr id="2" name="TextBox 1"/>
          <p:cNvSpPr txBox="1"/>
          <p:nvPr/>
        </p:nvSpPr>
        <p:spPr>
          <a:xfrm>
            <a:off x="609600" y="5943599"/>
            <a:ext cx="3853171" cy="646331"/>
          </a:xfrm>
          <a:prstGeom prst="rect">
            <a:avLst/>
          </a:prstGeom>
          <a:noFill/>
        </p:spPr>
        <p:txBody>
          <a:bodyPr wrap="none" rtlCol="0">
            <a:spAutoFit/>
          </a:bodyPr>
          <a:lstStyle/>
          <a:p>
            <a:r>
              <a:rPr lang="en-US" sz="3600" dirty="0"/>
              <a:t>Keep things moving</a:t>
            </a:r>
          </a:p>
        </p:txBody>
      </p:sp>
    </p:spTree>
    <p:extLst>
      <p:ext uri="{BB962C8B-B14F-4D97-AF65-F5344CB8AC3E}">
        <p14:creationId xmlns:p14="http://schemas.microsoft.com/office/powerpoint/2010/main" val="87362540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1746" name="Picture 2" descr="C:\Users\Joe\Documents\01 BUSINESS\05 CONFERENCE PRESENTATIONS\01 CoTESOL November 2016\costume_adjustmen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 xmlns:a14="http://schemas.microsoft.com/office/drawing/2010/main">
                <a:solidFill>
                  <a:srgbClr val="FFFFFF"/>
                </a:solidFill>
              </a14:hiddenFill>
            </a:ext>
          </a:extLst>
        </p:spPr>
      </p:pic>
      <p:sp>
        <p:nvSpPr>
          <p:cNvPr id="2" name="TextBox 1"/>
          <p:cNvSpPr txBox="1"/>
          <p:nvPr/>
        </p:nvSpPr>
        <p:spPr>
          <a:xfrm>
            <a:off x="6400800" y="3505200"/>
            <a:ext cx="2743200" cy="1200329"/>
          </a:xfrm>
          <a:prstGeom prst="rect">
            <a:avLst/>
          </a:prstGeom>
          <a:noFill/>
        </p:spPr>
        <p:txBody>
          <a:bodyPr wrap="square" rtlCol="0">
            <a:spAutoFit/>
          </a:bodyPr>
          <a:lstStyle/>
          <a:p>
            <a:pPr algn="r"/>
            <a:r>
              <a:rPr lang="en-US" sz="3600" dirty="0">
                <a:solidFill>
                  <a:schemeClr val="bg1"/>
                </a:solidFill>
              </a:rPr>
              <a:t>Pay attention to details</a:t>
            </a:r>
          </a:p>
        </p:txBody>
      </p:sp>
    </p:spTree>
    <p:extLst>
      <p:ext uri="{BB962C8B-B14F-4D97-AF65-F5344CB8AC3E}">
        <p14:creationId xmlns:p14="http://schemas.microsoft.com/office/powerpoint/2010/main" val="285682421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6626" name="Picture 2" descr="C:\Users\Joe\Documents\01 BUSINESS\05 CONFERENCE PRESENTATIONS\01 CoTESOL November 2016\Mayor_Shinn_1 copy.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86451426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2770" name="Picture 2" descr="C:\Users\Joe\Documents\01 BUSINESS\05 CONFERENCE PRESENTATIONS\01 CoTESOL November 2016\Twelfth Night THT Hoedow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 xmlns:a14="http://schemas.microsoft.com/office/drawing/2010/main">
                <a:solidFill>
                  <a:srgbClr val="FFFFFF"/>
                </a:solidFill>
              </a14:hiddenFill>
            </a:ext>
          </a:extLst>
        </p:spPr>
      </p:pic>
      <p:sp>
        <p:nvSpPr>
          <p:cNvPr id="2" name="TextBox 1"/>
          <p:cNvSpPr txBox="1"/>
          <p:nvPr/>
        </p:nvSpPr>
        <p:spPr>
          <a:xfrm>
            <a:off x="5334000" y="5791200"/>
            <a:ext cx="3742115" cy="646331"/>
          </a:xfrm>
          <a:prstGeom prst="rect">
            <a:avLst/>
          </a:prstGeom>
          <a:noFill/>
        </p:spPr>
        <p:txBody>
          <a:bodyPr wrap="none" rtlCol="0">
            <a:spAutoFit/>
          </a:bodyPr>
          <a:lstStyle/>
          <a:p>
            <a:r>
              <a:rPr lang="en-US" sz="3600" dirty="0"/>
              <a:t>Have a clear vision</a:t>
            </a:r>
            <a:endParaRPr lang="en-US" dirty="0"/>
          </a:p>
        </p:txBody>
      </p:sp>
    </p:spTree>
    <p:extLst>
      <p:ext uri="{BB962C8B-B14F-4D97-AF65-F5344CB8AC3E}">
        <p14:creationId xmlns:p14="http://schemas.microsoft.com/office/powerpoint/2010/main" val="55535047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3794" name="Picture 2" descr="C:\Users\Joe\Documents\01 BUSINESS\05 CONFERENCE PRESENTATIONS\01 CoTESOL November 2016\cellblocktang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 xmlns:a14="http://schemas.microsoft.com/office/drawing/2010/main">
                <a:solidFill>
                  <a:srgbClr val="FFFFFF"/>
                </a:solidFill>
              </a14:hiddenFill>
            </a:ext>
          </a:extLst>
        </p:spPr>
      </p:pic>
      <p:sp>
        <p:nvSpPr>
          <p:cNvPr id="2" name="TextBox 1"/>
          <p:cNvSpPr txBox="1"/>
          <p:nvPr/>
        </p:nvSpPr>
        <p:spPr>
          <a:xfrm>
            <a:off x="1752600" y="5934075"/>
            <a:ext cx="5303183" cy="646331"/>
          </a:xfrm>
          <a:prstGeom prst="rect">
            <a:avLst/>
          </a:prstGeom>
          <a:noFill/>
        </p:spPr>
        <p:txBody>
          <a:bodyPr wrap="none" rtlCol="0">
            <a:spAutoFit/>
          </a:bodyPr>
          <a:lstStyle/>
          <a:p>
            <a:r>
              <a:rPr lang="en-US" sz="3600" dirty="0">
                <a:solidFill>
                  <a:schemeClr val="bg1"/>
                </a:solidFill>
              </a:rPr>
              <a:t>Make use of what you have</a:t>
            </a:r>
          </a:p>
        </p:txBody>
      </p:sp>
    </p:spTree>
    <p:extLst>
      <p:ext uri="{BB962C8B-B14F-4D97-AF65-F5344CB8AC3E}">
        <p14:creationId xmlns:p14="http://schemas.microsoft.com/office/powerpoint/2010/main" val="364244360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3" descr="C:\Users\Joe\Pictures\02 Vermont Scenic\Leil&amp;Joe_Chicago_2002-resize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0"/>
            <a:ext cx="10287000" cy="6858000"/>
          </a:xfrm>
          <a:prstGeom prst="rect">
            <a:avLst/>
          </a:prstGeom>
          <a:noFill/>
          <a:extLst>
            <a:ext uri="{909E8E84-426E-40dd-AFC4-6F175D3DCCD1}">
              <a14:hiddenFill xmlns="" xmlns:a14="http://schemas.microsoft.com/office/drawing/2010/main">
                <a:solidFill>
                  <a:srgbClr val="FFFFFF"/>
                </a:solidFill>
              </a14:hiddenFill>
            </a:ext>
          </a:extLst>
        </p:spPr>
      </p:pic>
      <p:sp>
        <p:nvSpPr>
          <p:cNvPr id="3" name="TextBox 2"/>
          <p:cNvSpPr txBox="1"/>
          <p:nvPr/>
        </p:nvSpPr>
        <p:spPr>
          <a:xfrm>
            <a:off x="304800" y="159156"/>
            <a:ext cx="5464125" cy="584775"/>
          </a:xfrm>
          <a:prstGeom prst="rect">
            <a:avLst/>
          </a:prstGeom>
          <a:noFill/>
        </p:spPr>
        <p:txBody>
          <a:bodyPr wrap="none" rtlCol="0">
            <a:spAutoFit/>
          </a:bodyPr>
          <a:lstStyle/>
          <a:p>
            <a:r>
              <a:rPr lang="en-US" sz="3200" dirty="0"/>
              <a:t>Be willing to do the unorthodox</a:t>
            </a:r>
          </a:p>
        </p:txBody>
      </p:sp>
    </p:spTree>
    <p:extLst>
      <p:ext uri="{BB962C8B-B14F-4D97-AF65-F5344CB8AC3E}">
        <p14:creationId xmlns:p14="http://schemas.microsoft.com/office/powerpoint/2010/main" val="13750939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Joe\Documents\01 BUSINESS\05 CONFERENCE PRESENTATIONS\01 CoTESOL November 2016\Joanna_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 xmlns:a14="http://schemas.microsoft.com/office/drawing/2010/main">
                <a:solidFill>
                  <a:srgbClr val="FFFFFF"/>
                </a:solidFill>
              </a14:hiddenFill>
            </a:ext>
          </a:extLst>
        </p:spPr>
      </p:pic>
      <p:sp>
        <p:nvSpPr>
          <p:cNvPr id="2" name="TextBox 1"/>
          <p:cNvSpPr txBox="1"/>
          <p:nvPr/>
        </p:nvSpPr>
        <p:spPr>
          <a:xfrm>
            <a:off x="3276600" y="4038600"/>
            <a:ext cx="3182859" cy="769441"/>
          </a:xfrm>
          <a:prstGeom prst="rect">
            <a:avLst/>
          </a:prstGeom>
          <a:noFill/>
        </p:spPr>
        <p:txBody>
          <a:bodyPr wrap="none" rtlCol="0">
            <a:spAutoFit/>
          </a:bodyPr>
          <a:lstStyle/>
          <a:p>
            <a:r>
              <a:rPr lang="en-US" sz="4400" b="1" dirty="0"/>
              <a:t>Make it fun !</a:t>
            </a:r>
          </a:p>
        </p:txBody>
      </p:sp>
    </p:spTree>
    <p:extLst>
      <p:ext uri="{BB962C8B-B14F-4D97-AF65-F5344CB8AC3E}">
        <p14:creationId xmlns:p14="http://schemas.microsoft.com/office/powerpoint/2010/main" val="34512652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26" name="Picture 2" descr="C:\Users\Joe\Documents\01 BUSINESS\00 SPAIN\Transformation copy.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000" y="1955800"/>
            <a:ext cx="8890000" cy="294640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32306344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1986" name="Picture 2" descr="C:\Users\Joe\Documents\01 BUSINESS\05 CONFERENCE PRESENTATIONS\01 CoTESOL November 2016\Marla_Cilley_book_op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18871"/>
            <a:ext cx="9144000" cy="6858000"/>
          </a:xfrm>
          <a:prstGeom prst="rect">
            <a:avLst/>
          </a:prstGeom>
          <a:noFill/>
          <a:extLst>
            <a:ext uri="{909E8E84-426E-40dd-AFC4-6F175D3DCCD1}">
              <a14:hiddenFill xmlns="" xmlns:a14="http://schemas.microsoft.com/office/drawing/2010/main">
                <a:solidFill>
                  <a:srgbClr val="FFFFFF"/>
                </a:solidFill>
              </a14:hiddenFill>
            </a:ext>
          </a:extLst>
        </p:spPr>
      </p:pic>
      <p:sp>
        <p:nvSpPr>
          <p:cNvPr id="2" name="TextBox 1"/>
          <p:cNvSpPr txBox="1"/>
          <p:nvPr/>
        </p:nvSpPr>
        <p:spPr>
          <a:xfrm>
            <a:off x="228600" y="2209800"/>
            <a:ext cx="2914388" cy="1754326"/>
          </a:xfrm>
          <a:prstGeom prst="rect">
            <a:avLst/>
          </a:prstGeom>
          <a:noFill/>
        </p:spPr>
        <p:txBody>
          <a:bodyPr wrap="none" rtlCol="0">
            <a:spAutoFit/>
          </a:bodyPr>
          <a:lstStyle/>
          <a:p>
            <a:r>
              <a:rPr lang="en-US" sz="3600" dirty="0"/>
              <a:t>You can do </a:t>
            </a:r>
          </a:p>
          <a:p>
            <a:r>
              <a:rPr lang="en-US" sz="3600" dirty="0"/>
              <a:t>anything </a:t>
            </a:r>
          </a:p>
          <a:p>
            <a:r>
              <a:rPr lang="en-US" sz="3600" dirty="0"/>
              <a:t>for 15 minutes</a:t>
            </a:r>
          </a:p>
        </p:txBody>
      </p:sp>
    </p:spTree>
    <p:extLst>
      <p:ext uri="{BB962C8B-B14F-4D97-AF65-F5344CB8AC3E}">
        <p14:creationId xmlns:p14="http://schemas.microsoft.com/office/powerpoint/2010/main" val="2210031991"/>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26" name="Picture 2" descr="C:\Users\Joe\Documents\01 BUSINESS\05 CONFERENCE PRESENTATIONS\01 CoTESOL November 2016\IMAGES\Animal_Training_Husband_NY_Time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1798978973"/>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098" name="Picture 2" descr="C:\Users\Joe\Documents\01 BUSINESS\05 CONFERENCE PRESENTATIONS\01 CoTESOL November 2016\IMAGES\Done\dolphins_by_william_warby_opt_cre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 xmlns:a14="http://schemas.microsoft.com/office/drawing/2010/main">
                <a:solidFill>
                  <a:srgbClr val="FFFFFF"/>
                </a:solidFill>
              </a14:hiddenFill>
            </a:ext>
          </a:extLst>
        </p:spPr>
      </p:pic>
      <p:sp>
        <p:nvSpPr>
          <p:cNvPr id="2" name="TextBox 1"/>
          <p:cNvSpPr txBox="1"/>
          <p:nvPr/>
        </p:nvSpPr>
        <p:spPr>
          <a:xfrm>
            <a:off x="449580" y="5181600"/>
            <a:ext cx="4343400" cy="1200329"/>
          </a:xfrm>
          <a:prstGeom prst="rect">
            <a:avLst/>
          </a:prstGeom>
          <a:noFill/>
        </p:spPr>
        <p:txBody>
          <a:bodyPr wrap="square" rtlCol="0">
            <a:spAutoFit/>
          </a:bodyPr>
          <a:lstStyle/>
          <a:p>
            <a:r>
              <a:rPr lang="en-US" sz="3600" dirty="0">
                <a:solidFill>
                  <a:schemeClr val="bg1"/>
                </a:solidFill>
              </a:rPr>
              <a:t>Reinforce positive behavior</a:t>
            </a:r>
          </a:p>
        </p:txBody>
      </p:sp>
    </p:spTree>
    <p:extLst>
      <p:ext uri="{BB962C8B-B14F-4D97-AF65-F5344CB8AC3E}">
        <p14:creationId xmlns:p14="http://schemas.microsoft.com/office/powerpoint/2010/main" val="272233114"/>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122" name="Picture 2" descr="C:\Users\Joe\Documents\01 BUSINESS\05 CONFERENCE PRESENTATIONS\01 CoTESOL November 2016\IMAGES\animal_trainer_by_Leonard_Silver_Flickr_opt_cre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 xmlns:a14="http://schemas.microsoft.com/office/drawing/2010/main">
                <a:solidFill>
                  <a:srgbClr val="FFFFFF"/>
                </a:solidFill>
              </a14:hiddenFill>
            </a:ext>
          </a:extLst>
        </p:spPr>
      </p:pic>
      <p:sp>
        <p:nvSpPr>
          <p:cNvPr id="2" name="TextBox 1"/>
          <p:cNvSpPr txBox="1"/>
          <p:nvPr/>
        </p:nvSpPr>
        <p:spPr>
          <a:xfrm>
            <a:off x="3962400" y="685800"/>
            <a:ext cx="4648200" cy="1200329"/>
          </a:xfrm>
          <a:prstGeom prst="rect">
            <a:avLst/>
          </a:prstGeom>
          <a:noFill/>
        </p:spPr>
        <p:txBody>
          <a:bodyPr wrap="square" rtlCol="0">
            <a:spAutoFit/>
          </a:bodyPr>
          <a:lstStyle/>
          <a:p>
            <a:pPr algn="r"/>
            <a:r>
              <a:rPr lang="en-US" sz="3600" dirty="0">
                <a:solidFill>
                  <a:schemeClr val="bg1"/>
                </a:solidFill>
              </a:rPr>
              <a:t>Ignore undesirable behaviors</a:t>
            </a:r>
          </a:p>
        </p:txBody>
      </p:sp>
    </p:spTree>
    <p:extLst>
      <p:ext uri="{BB962C8B-B14F-4D97-AF65-F5344CB8AC3E}">
        <p14:creationId xmlns:p14="http://schemas.microsoft.com/office/powerpoint/2010/main" val="41021973"/>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074" name="Picture 2" descr="C:\Users\Joe\Documents\01 BUSINESS\05 CONFERENCE PRESENTATIONS\01 CoTESOL November 2016\IMAGES\Animal_trainer_clipart_op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3338"/>
            <a:ext cx="9144000" cy="6924676"/>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3799564618"/>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lvl="1" algn="l" rtl="0">
              <a:spcBef>
                <a:spcPct val="0"/>
              </a:spcBef>
            </a:pPr>
            <a:r>
              <a:rPr lang="en-US" sz="4000" kern="1200" dirty="0">
                <a:solidFill>
                  <a:schemeClr val="accent1"/>
                </a:solidFill>
                <a:latin typeface="Calibri" panose="020F0502020204030204" pitchFamily="34" charset="0"/>
                <a:ea typeface="+mj-ea"/>
                <a:cs typeface="+mj-cs"/>
              </a:rPr>
              <a:t>Small things matter</a:t>
            </a:r>
          </a:p>
        </p:txBody>
      </p:sp>
      <p:sp>
        <p:nvSpPr>
          <p:cNvPr id="3" name="Text Placeholder 2"/>
          <p:cNvSpPr>
            <a:spLocks noGrp="1"/>
          </p:cNvSpPr>
          <p:nvPr>
            <p:ph type="body" idx="1"/>
          </p:nvPr>
        </p:nvSpPr>
        <p:spPr/>
        <p:txBody>
          <a:bodyPr/>
          <a:lstStyle/>
          <a:p>
            <a:pPr marL="68580" lvl="0" indent="0">
              <a:buNone/>
            </a:pPr>
            <a:endParaRPr lang="en-US" dirty="0">
              <a:solidFill>
                <a:schemeClr val="tx1"/>
              </a:solidFill>
            </a:endParaRPr>
          </a:p>
          <a:p>
            <a:pPr marL="68580" lvl="0" indent="0">
              <a:buNone/>
            </a:pPr>
            <a:r>
              <a:rPr lang="en-US" dirty="0">
                <a:solidFill>
                  <a:schemeClr val="tx1"/>
                </a:solidFill>
              </a:rPr>
              <a:t>The small things matter. Being balanced doesn’t mean dramatic upheaval in your life. With the smallest investment in the right places, you can radically transform the quality of your life. </a:t>
            </a:r>
          </a:p>
          <a:p>
            <a:pPr marL="365760" lvl="1" indent="0">
              <a:buNone/>
            </a:pPr>
            <a:r>
              <a:rPr lang="en-US" dirty="0">
                <a:latin typeface="Calibri"/>
              </a:rPr>
              <a:t>                                               -- Nigel March</a:t>
            </a:r>
            <a:endParaRPr lang="en-US" i="1" dirty="0">
              <a:latin typeface="Calibri"/>
            </a:endParaRPr>
          </a:p>
          <a:p>
            <a:endParaRPr lang="en-US" dirty="0"/>
          </a:p>
        </p:txBody>
      </p:sp>
    </p:spTree>
    <p:extLst>
      <p:ext uri="{BB962C8B-B14F-4D97-AF65-F5344CB8AC3E}">
        <p14:creationId xmlns:p14="http://schemas.microsoft.com/office/powerpoint/2010/main" val="2236231497"/>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R="0" rtl="0"/>
            <a:r>
              <a:rPr lang="en-US" i="0" u="none" strike="noStrike" baseline="0" dirty="0"/>
              <a:t>Teacher as psychologist</a:t>
            </a:r>
          </a:p>
        </p:txBody>
      </p:sp>
      <p:sp>
        <p:nvSpPr>
          <p:cNvPr id="3" name="Text Placeholder 2"/>
          <p:cNvSpPr>
            <a:spLocks noGrp="1"/>
          </p:cNvSpPr>
          <p:nvPr>
            <p:ph type="body" idx="1"/>
          </p:nvPr>
        </p:nvSpPr>
        <p:spPr/>
        <p:txBody>
          <a:bodyPr>
            <a:normAutofit/>
          </a:bodyPr>
          <a:lstStyle/>
          <a:p>
            <a:pPr marL="68580" marR="0" lvl="0" indent="0" rtl="0">
              <a:buNone/>
            </a:pPr>
            <a:r>
              <a:rPr lang="en-US" i="0" u="none" strike="noStrike" baseline="0" dirty="0">
                <a:solidFill>
                  <a:schemeClr val="tx1"/>
                </a:solidFill>
              </a:rPr>
              <a:t>“Every teacher is in his own way, a psychologist. Everything he does, says, or teacher has . . . a pychological impact. What he offers helps children to discover their resources and their limitations He is the central figure in countless situations which can help the learner to realize and accept himself or which  may bring humiliation, shame rejection, or self-disparagement.”  </a:t>
            </a:r>
            <a:r>
              <a:rPr lang="en-US" b="0" i="0" u="none" strike="noStrike" baseline="0" dirty="0"/>
              <a:t>—Jersild, 1955</a:t>
            </a:r>
            <a:r>
              <a:rPr lang="en-US" b="1" i="0" u="none" strike="noStrike" baseline="0" dirty="0"/>
              <a:t>  </a:t>
            </a:r>
          </a:p>
        </p:txBody>
      </p:sp>
    </p:spTree>
    <p:extLst>
      <p:ext uri="{BB962C8B-B14F-4D97-AF65-F5344CB8AC3E}">
        <p14:creationId xmlns:p14="http://schemas.microsoft.com/office/powerpoint/2010/main" val="301059864"/>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R="0" rtl="0"/>
            <a:r>
              <a:rPr lang="en-US" i="0" u="none" strike="noStrike" baseline="0" dirty="0"/>
              <a:t>A larger purpose</a:t>
            </a:r>
          </a:p>
        </p:txBody>
      </p:sp>
      <p:sp>
        <p:nvSpPr>
          <p:cNvPr id="3" name="Text Placeholder 2"/>
          <p:cNvSpPr>
            <a:spLocks noGrp="1"/>
          </p:cNvSpPr>
          <p:nvPr>
            <p:ph type="body" idx="1"/>
          </p:nvPr>
        </p:nvSpPr>
        <p:spPr/>
        <p:txBody>
          <a:bodyPr>
            <a:normAutofit lnSpcReduction="10000"/>
          </a:bodyPr>
          <a:lstStyle/>
          <a:p>
            <a:pPr marL="0" indent="0">
              <a:lnSpc>
                <a:spcPct val="90000"/>
              </a:lnSpc>
              <a:buNone/>
            </a:pPr>
            <a:r>
              <a:rPr lang="en-US" altLang="en-US" dirty="0">
                <a:solidFill>
                  <a:schemeClr val="tx1"/>
                </a:solidFill>
              </a:rPr>
              <a:t>Somewhere in those deep recesses of your mind and emotion you are guided by a sense of mission, of purpose, and of dedication to a profession in which you believe you can make a difference. Your sense of social responsibility directs you to be an agent for change. You’re driven by convictions about what this world should look like, how its people should behave, how its governments should control that behavior, and how its inhabitants should be partners in the stewardship of the planet.</a:t>
            </a:r>
          </a:p>
          <a:p>
            <a:pPr marL="0" indent="0">
              <a:lnSpc>
                <a:spcPct val="90000"/>
              </a:lnSpc>
              <a:buNone/>
            </a:pPr>
            <a:r>
              <a:rPr lang="en-US" altLang="en-US" dirty="0"/>
              <a:t>				--Brown 2007</a:t>
            </a:r>
            <a:endParaRPr lang="en-US" b="1" i="0" u="none" strike="noStrike" baseline="0" dirty="0"/>
          </a:p>
        </p:txBody>
      </p:sp>
    </p:spTree>
    <p:extLst>
      <p:ext uri="{BB962C8B-B14F-4D97-AF65-F5344CB8AC3E}">
        <p14:creationId xmlns:p14="http://schemas.microsoft.com/office/powerpoint/2010/main" val="873258915"/>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679112905"/>
      </p:ext>
    </p:extLst>
  </p:cSld>
  <p:clrMapOvr>
    <a:masterClrMapping/>
  </p:clrMapOvr>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Austin">
  <a:themeElements>
    <a:clrScheme name="Custom 8">
      <a:dk1>
        <a:sysClr val="windowText" lastClr="000000"/>
      </a:dk1>
      <a:lt1>
        <a:sysClr val="window" lastClr="FFFFFF"/>
      </a:lt1>
      <a:dk2>
        <a:srgbClr val="0070C0"/>
      </a:dk2>
      <a:lt2>
        <a:srgbClr val="FF9F14"/>
      </a:lt2>
      <a:accent1>
        <a:srgbClr val="FF0000"/>
      </a:accent1>
      <a:accent2>
        <a:srgbClr val="BFE4FF"/>
      </a:accent2>
      <a:accent3>
        <a:srgbClr val="FFFF00"/>
      </a:accent3>
      <a:accent4>
        <a:srgbClr val="10CF9B"/>
      </a:accent4>
      <a:accent5>
        <a:srgbClr val="7CCA62"/>
      </a:accent5>
      <a:accent6>
        <a:srgbClr val="A5C249"/>
      </a:accent6>
      <a:hlink>
        <a:srgbClr val="F49100"/>
      </a:hlink>
      <a:folHlink>
        <a:srgbClr val="85DFD0"/>
      </a:folHlink>
    </a:clrScheme>
    <a:fontScheme name="Austin">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Austin">
      <a:fillStyleLst>
        <a:solidFill>
          <a:schemeClr val="phClr"/>
        </a:solidFill>
        <a:gradFill rotWithShape="1">
          <a:gsLst>
            <a:gs pos="0">
              <a:schemeClr val="phClr">
                <a:tint val="20000"/>
                <a:satMod val="180000"/>
                <a:lumMod val="98000"/>
              </a:schemeClr>
            </a:gs>
            <a:gs pos="40000">
              <a:schemeClr val="phClr">
                <a:tint val="30000"/>
                <a:satMod val="260000"/>
                <a:lumMod val="84000"/>
              </a:schemeClr>
            </a:gs>
            <a:gs pos="100000">
              <a:schemeClr val="phClr">
                <a:tint val="100000"/>
                <a:satMod val="110000"/>
                <a:lumMod val="100000"/>
              </a:schemeClr>
            </a:gs>
          </a:gsLst>
          <a:lin ang="5040000" scaled="1"/>
        </a:gradFill>
        <a:gradFill rotWithShape="1">
          <a:gsLst>
            <a:gs pos="0">
              <a:schemeClr val="phClr"/>
            </a:gs>
            <a:gs pos="100000">
              <a:schemeClr val="phClr">
                <a:shade val="75000"/>
                <a:satMod val="120000"/>
                <a:lumMod val="9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scene3d>
            <a:camera prst="orthographicFront">
              <a:rot lat="0" lon="0" rev="0"/>
            </a:camera>
            <a:lightRig rig="threePt" dir="tl">
              <a:rot lat="0" lon="0" rev="20400000"/>
            </a:lightRig>
          </a:scene3d>
          <a:sp3d>
            <a:bevelT w="50800" h="12700" prst="softRound"/>
          </a:sp3d>
        </a:effectStyle>
        <a:effectStyle>
          <a:effectLst>
            <a:outerShdw blurRad="44450" dist="50800" dir="5400000" sx="96000" rotWithShape="0">
              <a:srgbClr val="000000">
                <a:alpha val="34000"/>
              </a:srgbClr>
            </a:outerShdw>
          </a:effectLst>
          <a:scene3d>
            <a:camera prst="orthographicFront">
              <a:rot lat="0" lon="0" rev="0"/>
            </a:camera>
            <a:lightRig rig="threePt" dir="tl">
              <a:rot lat="0" lon="0" rev="20400000"/>
            </a:lightRig>
          </a:scene3d>
          <a:sp3d contourW="15875" prstMaterial="metal">
            <a:bevelT w="101600" h="25400" prst="softRound"/>
            <a:contourClr>
              <a:schemeClr val="phClr">
                <a:shade val="30000"/>
              </a:schemeClr>
            </a:contourClr>
          </a:sp3d>
        </a:effectStyle>
      </a:effectStyleLst>
      <a:bgFillStyleLst>
        <a:solidFill>
          <a:schemeClr val="phClr"/>
        </a:solidFill>
        <a:gradFill rotWithShape="1">
          <a:gsLst>
            <a:gs pos="0">
              <a:schemeClr val="phClr">
                <a:shade val="94000"/>
                <a:satMod val="114000"/>
                <a:lumMod val="96000"/>
              </a:schemeClr>
            </a:gs>
            <a:gs pos="62000">
              <a:schemeClr val="phClr">
                <a:tint val="92000"/>
                <a:shade val="66000"/>
                <a:satMod val="110000"/>
                <a:lumMod val="80000"/>
              </a:schemeClr>
            </a:gs>
            <a:gs pos="100000">
              <a:schemeClr val="phClr">
                <a:tint val="89000"/>
                <a:shade val="62000"/>
                <a:satMod val="110000"/>
                <a:lumMod val="72000"/>
              </a:schemeClr>
            </a:gs>
          </a:gsLst>
          <a:lin ang="5400000" scaled="0"/>
        </a:gradFill>
        <a:blipFill rotWithShape="1">
          <a:blip xmlns:r="http://schemas.openxmlformats.org/officeDocument/2006/relationships" r:embed="rId1">
            <a:duotone>
              <a:schemeClr val="phClr">
                <a:tint val="80000"/>
                <a:shade val="58000"/>
              </a:schemeClr>
              <a:schemeClr val="phClr">
                <a:tint val="73000"/>
                <a:shade val="68000"/>
                <a:satMod val="150000"/>
              </a:schemeClr>
            </a:duotone>
          </a:blip>
          <a:tile tx="0" ty="0" sx="100000" sy="100000" flip="none" algn="tl"/>
        </a:blipFill>
      </a:bgFillStyleLst>
    </a:fmtScheme>
  </a:themeElements>
  <a:objectDefaults/>
  <a:extraClrScheme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4418</TotalTime>
  <Words>2284</Words>
  <Application>Microsoft Office PowerPoint</Application>
  <PresentationFormat>On-screen Show (4:3)</PresentationFormat>
  <Paragraphs>300</Paragraphs>
  <Slides>106</Slides>
  <Notes>2</Notes>
  <HiddenSlides>33</HiddenSlides>
  <MMClips>0</MMClips>
  <ScaleCrop>false</ScaleCrop>
  <HeadingPairs>
    <vt:vector size="6" baseType="variant">
      <vt:variant>
        <vt:lpstr>Fonts Used</vt:lpstr>
      </vt:variant>
      <vt:variant>
        <vt:i4>4</vt:i4>
      </vt:variant>
      <vt:variant>
        <vt:lpstr>Theme</vt:lpstr>
      </vt:variant>
      <vt:variant>
        <vt:i4>4</vt:i4>
      </vt:variant>
      <vt:variant>
        <vt:lpstr>Slide Titles</vt:lpstr>
      </vt:variant>
      <vt:variant>
        <vt:i4>106</vt:i4>
      </vt:variant>
    </vt:vector>
  </HeadingPairs>
  <TitlesOfParts>
    <vt:vector size="114" baseType="lpstr">
      <vt:lpstr>Arial</vt:lpstr>
      <vt:lpstr>Calibri</vt:lpstr>
      <vt:lpstr>Century Gothic</vt:lpstr>
      <vt:lpstr>Wingdings 2</vt:lpstr>
      <vt:lpstr>Office Theme</vt:lpstr>
      <vt:lpstr>Austin</vt:lpstr>
      <vt:lpstr>3_Office Theme</vt:lpstr>
      <vt:lpstr>4_Office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Comprehension Check </vt:lpstr>
      <vt:lpstr>Quiz</vt:lpstr>
      <vt:lpstr>PowerPoint Presentation</vt:lpstr>
      <vt:lpstr>PowerPoint Presentation</vt:lpstr>
      <vt:lpstr>How would a ...      </vt:lpstr>
      <vt:lpstr>PowerPoint Presentation</vt:lpstr>
      <vt:lpstr>PowerPoint Presentation</vt:lpstr>
      <vt:lpstr>PowerPoint Presentation</vt:lpstr>
      <vt:lpstr>PowerPoint Presentation</vt:lpstr>
      <vt:lpstr>PowerPoint Presentation</vt:lpstr>
      <vt:lpstr>Preparing for discussion</vt:lpstr>
      <vt:lpstr>Your turn to work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Quiz</vt:lpstr>
      <vt:lpstr>PowerPoint Presentation</vt:lpstr>
      <vt:lpstr>PowerPoint Presentation</vt:lpstr>
      <vt:lpstr>PowerPoint Presentation</vt:lpstr>
      <vt:lpstr>PowerPoint Presentation</vt:lpstr>
      <vt:lpstr>PowerPoint Presentation</vt:lpstr>
      <vt:lpstr>Quiz</vt:lpstr>
      <vt:lpstr>Answers</vt:lpstr>
      <vt:lpstr>Your turn to work</vt:lpstr>
      <vt:lpstr>PowerPoint Presentation</vt:lpstr>
      <vt:lpstr>PowerPoint Presentation</vt:lpstr>
      <vt:lpstr>PowerPoint Presentation</vt:lpstr>
      <vt:lpstr>PowerPoint Presentation</vt:lpstr>
      <vt:lpstr>PowerPoint Presentation</vt:lpstr>
      <vt:lpstr>PowerPoint Presentation</vt:lpstr>
      <vt:lpstr>And have not love . . . </vt:lpstr>
      <vt:lpstr>And have not love . . . </vt:lpstr>
      <vt:lpstr>I love Spanish !</vt:lpstr>
      <vt:lpstr>Atmosphere</vt:lpstr>
      <vt:lpstr>Your turn to work:</vt:lpstr>
      <vt:lpstr>PowerPoint Presentation</vt:lpstr>
      <vt:lpstr>Atmosphere</vt:lpstr>
      <vt:lpstr>Class observations and performance appraisal</vt:lpstr>
      <vt:lpstr>Language study as a human experience</vt:lpstr>
      <vt:lpstr>Sending unconscious messages</vt:lpstr>
      <vt:lpstr>PowerPoint Presentation</vt:lpstr>
      <vt:lpstr>Who is the self that teaches?</vt:lpstr>
      <vt:lpstr>PowerPoint Presentation</vt:lpstr>
      <vt:lpstr>On being screwed up</vt:lpstr>
      <vt:lpstr>Resistance to change</vt:lpstr>
      <vt:lpstr>PowerPoint Presentation</vt:lpstr>
      <vt:lpstr>PowerPoint Presentation</vt:lpstr>
      <vt:lpstr>Complex problems and simple answers</vt:lpstr>
      <vt:lpstr>Are your focusing more on the problem or on the solution?</vt:lpstr>
      <vt:lpstr>Solution focused questions</vt:lpstr>
      <vt:lpstr>Problem focused vs. solution-focused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Solution focused questions</vt:lpstr>
      <vt:lpstr>The Journey</vt:lpstr>
      <vt:lpstr>Easy / Hard</vt:lpstr>
      <vt:lpstr>Unplugging</vt:lpstr>
      <vt:lpstr>The most important words</vt:lpstr>
      <vt:lpstr>PowerPoint Presentation</vt:lpstr>
      <vt:lpstr>Advice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Small things matter</vt:lpstr>
      <vt:lpstr>Teacher as psychologist</vt:lpstr>
      <vt:lpstr>A larger purpose</vt:lpstr>
      <vt:lpstr>PowerPoint Presentation</vt:lpstr>
      <vt:lpstr>A “living contradiction”</vt:lpstr>
      <vt:lpstr>Resistance to change</vt:lpstr>
      <vt:lpstr>PowerPoint Presentation</vt:lpstr>
      <vt:lpstr>Gallway – Inner Game of Tennis</vt:lpstr>
      <vt:lpstr>Gallway – Inner Game of Tennis</vt:lpstr>
      <vt:lpstr>The riddle of mixed methods</vt:lpstr>
      <vt:lpstr>Atmosphere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Joe McVeigh</dc:creator>
  <cp:lastModifiedBy>Joe McVeigh</cp:lastModifiedBy>
  <cp:revision>109</cp:revision>
  <cp:lastPrinted>2017-05-17T15:51:36Z</cp:lastPrinted>
  <dcterms:created xsi:type="dcterms:W3CDTF">2015-11-05T15:07:09Z</dcterms:created>
  <dcterms:modified xsi:type="dcterms:W3CDTF">2019-02-15T22:14:25Z</dcterms:modified>
</cp:coreProperties>
</file>